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19"/>
  </p:notesMasterIdLst>
  <p:handoutMasterIdLst>
    <p:handoutMasterId r:id="rId20"/>
  </p:handoutMasterIdLst>
  <p:sldIdLst>
    <p:sldId id="256" r:id="rId7"/>
    <p:sldId id="257" r:id="rId8"/>
    <p:sldId id="258" r:id="rId9"/>
    <p:sldId id="259" r:id="rId10"/>
    <p:sldId id="260" r:id="rId11"/>
    <p:sldId id="262" r:id="rId12"/>
    <p:sldId id="265" r:id="rId13"/>
    <p:sldId id="266" r:id="rId14"/>
    <p:sldId id="267" r:id="rId15"/>
    <p:sldId id="268" r:id="rId16"/>
    <p:sldId id="269" r:id="rId17"/>
    <p:sldId id="270" r:id="rId18"/>
  </p:sldIdLst>
  <p:sldSz cx="9144000" cy="6858000" type="screen4x3"/>
  <p:notesSz cx="6781800" cy="9926638"/>
  <p:defaultTextStyle>
    <a:defPPr>
      <a:defRPr lang="fr-FR"/>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008"/>
    <a:srgbClr val="CC3399"/>
    <a:srgbClr val="B0BC00"/>
    <a:srgbClr val="33CCCC"/>
    <a:srgbClr val="336699"/>
    <a:srgbClr val="993366"/>
    <a:srgbClr val="FF0000"/>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50" autoAdjust="0"/>
    <p:restoredTop sz="94660" autoAdjust="0"/>
  </p:normalViewPr>
  <p:slideViewPr>
    <p:cSldViewPr>
      <p:cViewPr varScale="1">
        <p:scale>
          <a:sx n="74" d="100"/>
          <a:sy n="74" d="100"/>
        </p:scale>
        <p:origin x="1626" y="72"/>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4271BB-A2DD-4DC9-9B2B-469D18F3B1FE}"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fr-FR"/>
        </a:p>
      </dgm:t>
    </dgm:pt>
    <dgm:pt modelId="{3C07D220-B576-4089-B13D-9EBBA4BF2C85}">
      <dgm:prSet phldrT="[Texte]"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Décision préfectorale</a:t>
          </a:r>
          <a:endParaRPr lang="fr-FR" sz="1400" dirty="0"/>
        </a:p>
      </dgm:t>
    </dgm:pt>
    <dgm:pt modelId="{6FE689CC-E223-430C-AE57-AB3AA901891A}" type="parTrans" cxnId="{BB4AEAE7-9596-425F-80A6-995328D9EC22}">
      <dgm:prSet/>
      <dgm:spPr/>
      <dgm:t>
        <a:bodyPr/>
        <a:lstStyle/>
        <a:p>
          <a:endParaRPr lang="fr-FR"/>
        </a:p>
      </dgm:t>
    </dgm:pt>
    <dgm:pt modelId="{76F40A8A-862A-467A-9237-2B240570D4B9}" type="sibTrans" cxnId="{BB4AEAE7-9596-425F-80A6-995328D9EC22}">
      <dgm:prSet/>
      <dgm:spPr/>
      <dgm:t>
        <a:bodyPr/>
        <a:lstStyle/>
        <a:p>
          <a:endParaRPr lang="fr-FR"/>
        </a:p>
      </dgm:t>
    </dgm:pt>
    <dgm:pt modelId="{E6F95AFF-7EE5-48A2-82F5-4B9C2DD43506}">
      <dgm:prSet phldrT="[Texte]"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Signature du CERFA</a:t>
          </a:r>
          <a:endParaRPr lang="fr-FR" sz="1400" dirty="0"/>
        </a:p>
      </dgm:t>
    </dgm:pt>
    <dgm:pt modelId="{4D245F9C-8A63-4097-9C34-F101B10F92E8}" type="parTrans" cxnId="{F3F295A6-D547-4FEE-B3F4-3D666CABF06B}">
      <dgm:prSet/>
      <dgm:spPr/>
      <dgm:t>
        <a:bodyPr/>
        <a:lstStyle/>
        <a:p>
          <a:endParaRPr lang="fr-FR"/>
        </a:p>
      </dgm:t>
    </dgm:pt>
    <dgm:pt modelId="{34E9BB12-979B-4F9C-A4F7-43FDEA3F8EAB}" type="sibTrans" cxnId="{F3F295A6-D547-4FEE-B3F4-3D666CABF06B}">
      <dgm:prSet/>
      <dgm:spPr/>
      <dgm:t>
        <a:bodyPr/>
        <a:lstStyle/>
        <a:p>
          <a:endParaRPr lang="fr-FR"/>
        </a:p>
      </dgm:t>
    </dgm:pt>
    <dgm:pt modelId="{B6035D8F-4690-4D34-98F7-EB1B36E5ECF5}">
      <dgm:prSet phldrT="[Texte]"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Paiement de l’allocation </a:t>
          </a:r>
        </a:p>
        <a:p>
          <a:r>
            <a:rPr lang="fr-FR" sz="900" dirty="0" smtClean="0"/>
            <a:t>(demande à adresser à l’ASP avant le dernier jour du mois)</a:t>
          </a:r>
          <a:endParaRPr lang="fr-FR" sz="900" dirty="0"/>
        </a:p>
      </dgm:t>
    </dgm:pt>
    <dgm:pt modelId="{D1F5EDE5-93E7-4D19-8649-3FA1BB280793}" type="parTrans" cxnId="{1A3D4C3D-01E0-4E01-9AFB-B2F08C6DE590}">
      <dgm:prSet/>
      <dgm:spPr/>
      <dgm:t>
        <a:bodyPr/>
        <a:lstStyle/>
        <a:p>
          <a:endParaRPr lang="fr-FR"/>
        </a:p>
      </dgm:t>
    </dgm:pt>
    <dgm:pt modelId="{431E45F2-F32D-410F-922C-1C1495E724AE}" type="sibTrans" cxnId="{1A3D4C3D-01E0-4E01-9AFB-B2F08C6DE590}">
      <dgm:prSet/>
      <dgm:spPr/>
      <dgm:t>
        <a:bodyPr/>
        <a:lstStyle/>
        <a:p>
          <a:endParaRPr lang="fr-FR"/>
        </a:p>
      </dgm:t>
    </dgm:pt>
    <dgm:pt modelId="{94CB895C-0244-4CC0-A77C-F8194112028E}">
      <dgm:prSet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Orientation du jeune</a:t>
          </a:r>
          <a:endParaRPr lang="fr-FR" sz="1400" dirty="0"/>
        </a:p>
      </dgm:t>
    </dgm:pt>
    <dgm:pt modelId="{E166C774-0C25-40F3-9D97-5AE03C22F6FC}" type="parTrans" cxnId="{37749CF7-1039-4429-9B2C-5039181B7FB4}">
      <dgm:prSet/>
      <dgm:spPr/>
      <dgm:t>
        <a:bodyPr/>
        <a:lstStyle/>
        <a:p>
          <a:endParaRPr lang="fr-FR"/>
        </a:p>
      </dgm:t>
    </dgm:pt>
    <dgm:pt modelId="{C9A31A3E-AA01-4CB6-9D84-66BCEA0A6A0D}" type="sibTrans" cxnId="{37749CF7-1039-4429-9B2C-5039181B7FB4}">
      <dgm:prSet/>
      <dgm:spPr/>
      <dgm:t>
        <a:bodyPr/>
        <a:lstStyle/>
        <a:p>
          <a:endParaRPr lang="fr-FR"/>
        </a:p>
      </dgm:t>
    </dgm:pt>
    <dgm:pt modelId="{91920CE1-DB44-4236-8EC2-AD74BA92FC5F}">
      <dgm:prSet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Complétude du dossier</a:t>
          </a:r>
          <a:endParaRPr lang="fr-FR" sz="1400" dirty="0"/>
        </a:p>
      </dgm:t>
    </dgm:pt>
    <dgm:pt modelId="{C7611886-3B34-443C-9584-9618DD71AA03}" type="parTrans" cxnId="{6791B6DA-D6CB-4E5F-B6ED-96318631D0DF}">
      <dgm:prSet/>
      <dgm:spPr/>
      <dgm:t>
        <a:bodyPr/>
        <a:lstStyle/>
        <a:p>
          <a:endParaRPr lang="fr-FR"/>
        </a:p>
      </dgm:t>
    </dgm:pt>
    <dgm:pt modelId="{93E8AB9A-76C4-4219-A508-38A6247A0E68}" type="sibTrans" cxnId="{6791B6DA-D6CB-4E5F-B6ED-96318631D0DF}">
      <dgm:prSet/>
      <dgm:spPr/>
      <dgm:t>
        <a:bodyPr/>
        <a:lstStyle/>
        <a:p>
          <a:endParaRPr lang="fr-FR"/>
        </a:p>
      </dgm:t>
    </dgm:pt>
    <dgm:pt modelId="{B7B2FA8F-FAA0-4DB2-9833-BDE5242F14FC}">
      <dgm:prSet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Commission départementale </a:t>
          </a:r>
        </a:p>
        <a:p>
          <a:r>
            <a:rPr lang="fr-FR" sz="700" dirty="0" smtClean="0"/>
            <a:t>(</a:t>
          </a:r>
          <a:r>
            <a:rPr lang="fr-FR" sz="900" dirty="0" smtClean="0"/>
            <a:t>entre le 1</a:t>
          </a:r>
          <a:r>
            <a:rPr lang="fr-FR" sz="900" baseline="30000" dirty="0" smtClean="0"/>
            <a:t>er</a:t>
          </a:r>
          <a:r>
            <a:rPr lang="fr-FR" sz="900" dirty="0" smtClean="0"/>
            <a:t> et le 15 du mois m pour paiement en m+1</a:t>
          </a:r>
          <a:r>
            <a:rPr lang="fr-FR" sz="700" dirty="0" smtClean="0"/>
            <a:t>)</a:t>
          </a:r>
        </a:p>
        <a:p>
          <a:endParaRPr lang="fr-FR" sz="700" dirty="0"/>
        </a:p>
      </dgm:t>
    </dgm:pt>
    <dgm:pt modelId="{F347238E-BDF0-4408-98FA-CDDD5C4B43F9}" type="parTrans" cxnId="{961A9C96-D168-4202-BEB9-DE0251C8290D}">
      <dgm:prSet/>
      <dgm:spPr/>
      <dgm:t>
        <a:bodyPr/>
        <a:lstStyle/>
        <a:p>
          <a:endParaRPr lang="fr-FR"/>
        </a:p>
      </dgm:t>
    </dgm:pt>
    <dgm:pt modelId="{7781CAF7-0636-4B64-9264-78D0378E3399}" type="sibTrans" cxnId="{961A9C96-D168-4202-BEB9-DE0251C8290D}">
      <dgm:prSet/>
      <dgm:spPr/>
      <dgm:t>
        <a:bodyPr/>
        <a:lstStyle/>
        <a:p>
          <a:endParaRPr lang="fr-FR"/>
        </a:p>
      </dgm:t>
    </dgm:pt>
    <dgm:pt modelId="{0D031970-0F04-48FD-AA07-6A786451D07E}">
      <dgm:prSet custT="1">
        <dgm:style>
          <a:lnRef idx="1">
            <a:schemeClr val="dk1"/>
          </a:lnRef>
          <a:fillRef idx="2">
            <a:schemeClr val="dk1"/>
          </a:fillRef>
          <a:effectRef idx="1">
            <a:schemeClr val="dk1"/>
          </a:effectRef>
          <a:fontRef idx="minor">
            <a:schemeClr val="dk1"/>
          </a:fontRef>
        </dgm:style>
      </dgm:prSet>
      <dgm:spPr/>
      <dgm:t>
        <a:bodyPr/>
        <a:lstStyle/>
        <a:p>
          <a:r>
            <a:rPr lang="fr-FR" sz="1400" dirty="0" smtClean="0"/>
            <a:t>Commission locale</a:t>
          </a:r>
          <a:endParaRPr lang="fr-FR" sz="1400" dirty="0"/>
        </a:p>
      </dgm:t>
    </dgm:pt>
    <dgm:pt modelId="{6AA5E31D-E309-484B-ACF0-C93DEC006A2E}" type="parTrans" cxnId="{DC0E989D-5579-45CE-BF1D-20059EB55CA1}">
      <dgm:prSet/>
      <dgm:spPr/>
      <dgm:t>
        <a:bodyPr/>
        <a:lstStyle/>
        <a:p>
          <a:endParaRPr lang="fr-FR"/>
        </a:p>
      </dgm:t>
    </dgm:pt>
    <dgm:pt modelId="{B97938BB-EF1E-43CF-A8AB-0929CC2BB961}" type="sibTrans" cxnId="{DC0E989D-5579-45CE-BF1D-20059EB55CA1}">
      <dgm:prSet/>
      <dgm:spPr/>
      <dgm:t>
        <a:bodyPr/>
        <a:lstStyle/>
        <a:p>
          <a:endParaRPr lang="fr-FR"/>
        </a:p>
      </dgm:t>
    </dgm:pt>
    <dgm:pt modelId="{6D0F0057-E685-4FD9-BD3A-D7396EFAC498}" type="pres">
      <dgm:prSet presAssocID="{724271BB-A2DD-4DC9-9B2B-469D18F3B1FE}" presName="Name0" presStyleCnt="0">
        <dgm:presLayoutVars>
          <dgm:dir/>
          <dgm:animLvl val="lvl"/>
          <dgm:resizeHandles val="exact"/>
        </dgm:presLayoutVars>
      </dgm:prSet>
      <dgm:spPr/>
      <dgm:t>
        <a:bodyPr/>
        <a:lstStyle/>
        <a:p>
          <a:endParaRPr lang="fr-FR"/>
        </a:p>
      </dgm:t>
    </dgm:pt>
    <dgm:pt modelId="{B5901621-94DC-4376-9FA4-E7E37876A0FA}" type="pres">
      <dgm:prSet presAssocID="{B6035D8F-4690-4D34-98F7-EB1B36E5ECF5}" presName="boxAndChildren" presStyleCnt="0"/>
      <dgm:spPr/>
    </dgm:pt>
    <dgm:pt modelId="{DB09E2BB-10E0-4E94-9830-325E792B1013}" type="pres">
      <dgm:prSet presAssocID="{B6035D8F-4690-4D34-98F7-EB1B36E5ECF5}" presName="parentTextBox" presStyleLbl="node1" presStyleIdx="0" presStyleCnt="7"/>
      <dgm:spPr/>
      <dgm:t>
        <a:bodyPr/>
        <a:lstStyle/>
        <a:p>
          <a:endParaRPr lang="fr-FR"/>
        </a:p>
      </dgm:t>
    </dgm:pt>
    <dgm:pt modelId="{86BFDA45-F86D-4F49-955E-1A4C0D024684}" type="pres">
      <dgm:prSet presAssocID="{34E9BB12-979B-4F9C-A4F7-43FDEA3F8EAB}" presName="sp" presStyleCnt="0"/>
      <dgm:spPr/>
    </dgm:pt>
    <dgm:pt modelId="{9750D771-FAC8-4066-8E77-16C25A55C1EC}" type="pres">
      <dgm:prSet presAssocID="{E6F95AFF-7EE5-48A2-82F5-4B9C2DD43506}" presName="arrowAndChildren" presStyleCnt="0"/>
      <dgm:spPr/>
    </dgm:pt>
    <dgm:pt modelId="{9FD8DF4C-12A2-47F3-964E-1A59BACAD60E}" type="pres">
      <dgm:prSet presAssocID="{E6F95AFF-7EE5-48A2-82F5-4B9C2DD43506}" presName="parentTextArrow" presStyleLbl="node1" presStyleIdx="1" presStyleCnt="7"/>
      <dgm:spPr/>
      <dgm:t>
        <a:bodyPr/>
        <a:lstStyle/>
        <a:p>
          <a:endParaRPr lang="fr-FR"/>
        </a:p>
      </dgm:t>
    </dgm:pt>
    <dgm:pt modelId="{C241CF1E-ABAD-4546-BB93-659BE08825A1}" type="pres">
      <dgm:prSet presAssocID="{76F40A8A-862A-467A-9237-2B240570D4B9}" presName="sp" presStyleCnt="0"/>
      <dgm:spPr/>
    </dgm:pt>
    <dgm:pt modelId="{0EF8ACE9-F788-4006-AE26-2EC8F3FABB82}" type="pres">
      <dgm:prSet presAssocID="{3C07D220-B576-4089-B13D-9EBBA4BF2C85}" presName="arrowAndChildren" presStyleCnt="0"/>
      <dgm:spPr/>
    </dgm:pt>
    <dgm:pt modelId="{CC58D9EC-D97B-4DC0-851E-32D0932DBFE3}" type="pres">
      <dgm:prSet presAssocID="{3C07D220-B576-4089-B13D-9EBBA4BF2C85}" presName="parentTextArrow" presStyleLbl="node1" presStyleIdx="2" presStyleCnt="7"/>
      <dgm:spPr/>
      <dgm:t>
        <a:bodyPr/>
        <a:lstStyle/>
        <a:p>
          <a:endParaRPr lang="fr-FR"/>
        </a:p>
      </dgm:t>
    </dgm:pt>
    <dgm:pt modelId="{AE724E0F-1F06-4D64-97F4-CCCCFFE46B51}" type="pres">
      <dgm:prSet presAssocID="{7781CAF7-0636-4B64-9264-78D0378E3399}" presName="sp" presStyleCnt="0"/>
      <dgm:spPr/>
    </dgm:pt>
    <dgm:pt modelId="{80F6BECE-2265-491A-A755-2A2F9C37C6C5}" type="pres">
      <dgm:prSet presAssocID="{B7B2FA8F-FAA0-4DB2-9833-BDE5242F14FC}" presName="arrowAndChildren" presStyleCnt="0"/>
      <dgm:spPr/>
    </dgm:pt>
    <dgm:pt modelId="{CF530944-B931-4106-9D39-B233B206BDF3}" type="pres">
      <dgm:prSet presAssocID="{B7B2FA8F-FAA0-4DB2-9833-BDE5242F14FC}" presName="parentTextArrow" presStyleLbl="node1" presStyleIdx="3" presStyleCnt="7" custScaleY="130164"/>
      <dgm:spPr/>
      <dgm:t>
        <a:bodyPr/>
        <a:lstStyle/>
        <a:p>
          <a:endParaRPr lang="fr-FR"/>
        </a:p>
      </dgm:t>
    </dgm:pt>
    <dgm:pt modelId="{F89DC4FF-9412-46BF-992E-CEFC9E912BF1}" type="pres">
      <dgm:prSet presAssocID="{B97938BB-EF1E-43CF-A8AB-0929CC2BB961}" presName="sp" presStyleCnt="0"/>
      <dgm:spPr/>
    </dgm:pt>
    <dgm:pt modelId="{164542C7-7BF8-4F87-98C1-6A733F03D08C}" type="pres">
      <dgm:prSet presAssocID="{0D031970-0F04-48FD-AA07-6A786451D07E}" presName="arrowAndChildren" presStyleCnt="0"/>
      <dgm:spPr/>
    </dgm:pt>
    <dgm:pt modelId="{BE788BD1-21A6-4CD1-904C-E7480FA81B4B}" type="pres">
      <dgm:prSet presAssocID="{0D031970-0F04-48FD-AA07-6A786451D07E}" presName="parentTextArrow" presStyleLbl="node1" presStyleIdx="4" presStyleCnt="7"/>
      <dgm:spPr/>
      <dgm:t>
        <a:bodyPr/>
        <a:lstStyle/>
        <a:p>
          <a:endParaRPr lang="fr-FR"/>
        </a:p>
      </dgm:t>
    </dgm:pt>
    <dgm:pt modelId="{12C1DD81-CF6A-43C3-9123-C82B9F052DC5}" type="pres">
      <dgm:prSet presAssocID="{93E8AB9A-76C4-4219-A508-38A6247A0E68}" presName="sp" presStyleCnt="0"/>
      <dgm:spPr/>
    </dgm:pt>
    <dgm:pt modelId="{97B3BE79-16D0-4EAF-B4AD-0B07BF20ADF8}" type="pres">
      <dgm:prSet presAssocID="{91920CE1-DB44-4236-8EC2-AD74BA92FC5F}" presName="arrowAndChildren" presStyleCnt="0"/>
      <dgm:spPr/>
    </dgm:pt>
    <dgm:pt modelId="{2915D662-52C5-436F-8521-04D8AFE4BB48}" type="pres">
      <dgm:prSet presAssocID="{91920CE1-DB44-4236-8EC2-AD74BA92FC5F}" presName="parentTextArrow" presStyleLbl="node1" presStyleIdx="5" presStyleCnt="7"/>
      <dgm:spPr/>
      <dgm:t>
        <a:bodyPr/>
        <a:lstStyle/>
        <a:p>
          <a:endParaRPr lang="fr-FR"/>
        </a:p>
      </dgm:t>
    </dgm:pt>
    <dgm:pt modelId="{6AD4FC58-91B2-4660-82E3-1022C92BCA02}" type="pres">
      <dgm:prSet presAssocID="{C9A31A3E-AA01-4CB6-9D84-66BCEA0A6A0D}" presName="sp" presStyleCnt="0"/>
      <dgm:spPr/>
    </dgm:pt>
    <dgm:pt modelId="{86F17394-F4D9-4E4A-BAFA-1886AA9C4F32}" type="pres">
      <dgm:prSet presAssocID="{94CB895C-0244-4CC0-A77C-F8194112028E}" presName="arrowAndChildren" presStyleCnt="0"/>
      <dgm:spPr/>
    </dgm:pt>
    <dgm:pt modelId="{1950BB7B-9528-4AD3-898C-81AFC2A7192C}" type="pres">
      <dgm:prSet presAssocID="{94CB895C-0244-4CC0-A77C-F8194112028E}" presName="parentTextArrow" presStyleLbl="node1" presStyleIdx="6" presStyleCnt="7" custLinFactNeighborX="1466" custLinFactNeighborY="259"/>
      <dgm:spPr/>
      <dgm:t>
        <a:bodyPr/>
        <a:lstStyle/>
        <a:p>
          <a:endParaRPr lang="fr-FR"/>
        </a:p>
      </dgm:t>
    </dgm:pt>
  </dgm:ptLst>
  <dgm:cxnLst>
    <dgm:cxn modelId="{37749CF7-1039-4429-9B2C-5039181B7FB4}" srcId="{724271BB-A2DD-4DC9-9B2B-469D18F3B1FE}" destId="{94CB895C-0244-4CC0-A77C-F8194112028E}" srcOrd="0" destOrd="0" parTransId="{E166C774-0C25-40F3-9D97-5AE03C22F6FC}" sibTransId="{C9A31A3E-AA01-4CB6-9D84-66BCEA0A6A0D}"/>
    <dgm:cxn modelId="{6628E95D-D7AA-44B6-8691-FCBD1AAA7011}" type="presOf" srcId="{E6F95AFF-7EE5-48A2-82F5-4B9C2DD43506}" destId="{9FD8DF4C-12A2-47F3-964E-1A59BACAD60E}" srcOrd="0" destOrd="0" presId="urn:microsoft.com/office/officeart/2005/8/layout/process4"/>
    <dgm:cxn modelId="{F3F295A6-D547-4FEE-B3F4-3D666CABF06B}" srcId="{724271BB-A2DD-4DC9-9B2B-469D18F3B1FE}" destId="{E6F95AFF-7EE5-48A2-82F5-4B9C2DD43506}" srcOrd="5" destOrd="0" parTransId="{4D245F9C-8A63-4097-9C34-F101B10F92E8}" sibTransId="{34E9BB12-979B-4F9C-A4F7-43FDEA3F8EAB}"/>
    <dgm:cxn modelId="{AADC2F1D-BF0D-4585-9B1A-81D804FB8C5A}" type="presOf" srcId="{B7B2FA8F-FAA0-4DB2-9833-BDE5242F14FC}" destId="{CF530944-B931-4106-9D39-B233B206BDF3}" srcOrd="0" destOrd="0" presId="urn:microsoft.com/office/officeart/2005/8/layout/process4"/>
    <dgm:cxn modelId="{697632BC-AA6A-4E6F-8F01-29B049A240CE}" type="presOf" srcId="{0D031970-0F04-48FD-AA07-6A786451D07E}" destId="{BE788BD1-21A6-4CD1-904C-E7480FA81B4B}" srcOrd="0" destOrd="0" presId="urn:microsoft.com/office/officeart/2005/8/layout/process4"/>
    <dgm:cxn modelId="{7F50B3D9-25C9-44BA-BE98-47236FE798EE}" type="presOf" srcId="{724271BB-A2DD-4DC9-9B2B-469D18F3B1FE}" destId="{6D0F0057-E685-4FD9-BD3A-D7396EFAC498}" srcOrd="0" destOrd="0" presId="urn:microsoft.com/office/officeart/2005/8/layout/process4"/>
    <dgm:cxn modelId="{BB4AEAE7-9596-425F-80A6-995328D9EC22}" srcId="{724271BB-A2DD-4DC9-9B2B-469D18F3B1FE}" destId="{3C07D220-B576-4089-B13D-9EBBA4BF2C85}" srcOrd="4" destOrd="0" parTransId="{6FE689CC-E223-430C-AE57-AB3AA901891A}" sibTransId="{76F40A8A-862A-467A-9237-2B240570D4B9}"/>
    <dgm:cxn modelId="{3C02E891-856F-4964-9431-D9005377328C}" type="presOf" srcId="{94CB895C-0244-4CC0-A77C-F8194112028E}" destId="{1950BB7B-9528-4AD3-898C-81AFC2A7192C}" srcOrd="0" destOrd="0" presId="urn:microsoft.com/office/officeart/2005/8/layout/process4"/>
    <dgm:cxn modelId="{F5575687-B488-4622-AD09-C5D6399EB584}" type="presOf" srcId="{B6035D8F-4690-4D34-98F7-EB1B36E5ECF5}" destId="{DB09E2BB-10E0-4E94-9830-325E792B1013}" srcOrd="0" destOrd="0" presId="urn:microsoft.com/office/officeart/2005/8/layout/process4"/>
    <dgm:cxn modelId="{1A3D4C3D-01E0-4E01-9AFB-B2F08C6DE590}" srcId="{724271BB-A2DD-4DC9-9B2B-469D18F3B1FE}" destId="{B6035D8F-4690-4D34-98F7-EB1B36E5ECF5}" srcOrd="6" destOrd="0" parTransId="{D1F5EDE5-93E7-4D19-8649-3FA1BB280793}" sibTransId="{431E45F2-F32D-410F-922C-1C1495E724AE}"/>
    <dgm:cxn modelId="{5C55592E-EBD9-47F2-90E4-2C75D70ACF91}" type="presOf" srcId="{3C07D220-B576-4089-B13D-9EBBA4BF2C85}" destId="{CC58D9EC-D97B-4DC0-851E-32D0932DBFE3}" srcOrd="0" destOrd="0" presId="urn:microsoft.com/office/officeart/2005/8/layout/process4"/>
    <dgm:cxn modelId="{961A9C96-D168-4202-BEB9-DE0251C8290D}" srcId="{724271BB-A2DD-4DC9-9B2B-469D18F3B1FE}" destId="{B7B2FA8F-FAA0-4DB2-9833-BDE5242F14FC}" srcOrd="3" destOrd="0" parTransId="{F347238E-BDF0-4408-98FA-CDDD5C4B43F9}" sibTransId="{7781CAF7-0636-4B64-9264-78D0378E3399}"/>
    <dgm:cxn modelId="{AC2AD01D-5FC5-4525-9539-AF4A5C5EAFDB}" type="presOf" srcId="{91920CE1-DB44-4236-8EC2-AD74BA92FC5F}" destId="{2915D662-52C5-436F-8521-04D8AFE4BB48}" srcOrd="0" destOrd="0" presId="urn:microsoft.com/office/officeart/2005/8/layout/process4"/>
    <dgm:cxn modelId="{6791B6DA-D6CB-4E5F-B6ED-96318631D0DF}" srcId="{724271BB-A2DD-4DC9-9B2B-469D18F3B1FE}" destId="{91920CE1-DB44-4236-8EC2-AD74BA92FC5F}" srcOrd="1" destOrd="0" parTransId="{C7611886-3B34-443C-9584-9618DD71AA03}" sibTransId="{93E8AB9A-76C4-4219-A508-38A6247A0E68}"/>
    <dgm:cxn modelId="{DC0E989D-5579-45CE-BF1D-20059EB55CA1}" srcId="{724271BB-A2DD-4DC9-9B2B-469D18F3B1FE}" destId="{0D031970-0F04-48FD-AA07-6A786451D07E}" srcOrd="2" destOrd="0" parTransId="{6AA5E31D-E309-484B-ACF0-C93DEC006A2E}" sibTransId="{B97938BB-EF1E-43CF-A8AB-0929CC2BB961}"/>
    <dgm:cxn modelId="{A0970F2F-140E-4A65-92A3-A163A1304906}" type="presParOf" srcId="{6D0F0057-E685-4FD9-BD3A-D7396EFAC498}" destId="{B5901621-94DC-4376-9FA4-E7E37876A0FA}" srcOrd="0" destOrd="0" presId="urn:microsoft.com/office/officeart/2005/8/layout/process4"/>
    <dgm:cxn modelId="{AB453412-4F8C-4547-B05C-9C7579F6E227}" type="presParOf" srcId="{B5901621-94DC-4376-9FA4-E7E37876A0FA}" destId="{DB09E2BB-10E0-4E94-9830-325E792B1013}" srcOrd="0" destOrd="0" presId="urn:microsoft.com/office/officeart/2005/8/layout/process4"/>
    <dgm:cxn modelId="{53134732-C290-47E8-BF10-6C4BDAB9CC62}" type="presParOf" srcId="{6D0F0057-E685-4FD9-BD3A-D7396EFAC498}" destId="{86BFDA45-F86D-4F49-955E-1A4C0D024684}" srcOrd="1" destOrd="0" presId="urn:microsoft.com/office/officeart/2005/8/layout/process4"/>
    <dgm:cxn modelId="{F4DE2C45-F384-4A5E-B509-C79A3BA953EF}" type="presParOf" srcId="{6D0F0057-E685-4FD9-BD3A-D7396EFAC498}" destId="{9750D771-FAC8-4066-8E77-16C25A55C1EC}" srcOrd="2" destOrd="0" presId="urn:microsoft.com/office/officeart/2005/8/layout/process4"/>
    <dgm:cxn modelId="{F35FDAF9-399D-442D-9880-B903DC40365B}" type="presParOf" srcId="{9750D771-FAC8-4066-8E77-16C25A55C1EC}" destId="{9FD8DF4C-12A2-47F3-964E-1A59BACAD60E}" srcOrd="0" destOrd="0" presId="urn:microsoft.com/office/officeart/2005/8/layout/process4"/>
    <dgm:cxn modelId="{E14426AD-FF3F-4FCB-A916-43ABAF63E36B}" type="presParOf" srcId="{6D0F0057-E685-4FD9-BD3A-D7396EFAC498}" destId="{C241CF1E-ABAD-4546-BB93-659BE08825A1}" srcOrd="3" destOrd="0" presId="urn:microsoft.com/office/officeart/2005/8/layout/process4"/>
    <dgm:cxn modelId="{1170AD3E-19A2-4EAA-814F-B77031C915A4}" type="presParOf" srcId="{6D0F0057-E685-4FD9-BD3A-D7396EFAC498}" destId="{0EF8ACE9-F788-4006-AE26-2EC8F3FABB82}" srcOrd="4" destOrd="0" presId="urn:microsoft.com/office/officeart/2005/8/layout/process4"/>
    <dgm:cxn modelId="{47F33AF6-5F7D-4BAF-B5BB-3EEBC786E193}" type="presParOf" srcId="{0EF8ACE9-F788-4006-AE26-2EC8F3FABB82}" destId="{CC58D9EC-D97B-4DC0-851E-32D0932DBFE3}" srcOrd="0" destOrd="0" presId="urn:microsoft.com/office/officeart/2005/8/layout/process4"/>
    <dgm:cxn modelId="{DC95443F-ABFD-4133-8A27-EF2DB3EF044A}" type="presParOf" srcId="{6D0F0057-E685-4FD9-BD3A-D7396EFAC498}" destId="{AE724E0F-1F06-4D64-97F4-CCCCFFE46B51}" srcOrd="5" destOrd="0" presId="urn:microsoft.com/office/officeart/2005/8/layout/process4"/>
    <dgm:cxn modelId="{03499EFF-96D3-4B7F-9847-1328EB6F388C}" type="presParOf" srcId="{6D0F0057-E685-4FD9-BD3A-D7396EFAC498}" destId="{80F6BECE-2265-491A-A755-2A2F9C37C6C5}" srcOrd="6" destOrd="0" presId="urn:microsoft.com/office/officeart/2005/8/layout/process4"/>
    <dgm:cxn modelId="{81732F23-6C11-4666-9F31-0253C40A9413}" type="presParOf" srcId="{80F6BECE-2265-491A-A755-2A2F9C37C6C5}" destId="{CF530944-B931-4106-9D39-B233B206BDF3}" srcOrd="0" destOrd="0" presId="urn:microsoft.com/office/officeart/2005/8/layout/process4"/>
    <dgm:cxn modelId="{0929BE79-1177-4FE3-AA5A-C48DA267EEA0}" type="presParOf" srcId="{6D0F0057-E685-4FD9-BD3A-D7396EFAC498}" destId="{F89DC4FF-9412-46BF-992E-CEFC9E912BF1}" srcOrd="7" destOrd="0" presId="urn:microsoft.com/office/officeart/2005/8/layout/process4"/>
    <dgm:cxn modelId="{56CFFCC3-68CC-4A0E-8F1C-6D2FE1D82DDF}" type="presParOf" srcId="{6D0F0057-E685-4FD9-BD3A-D7396EFAC498}" destId="{164542C7-7BF8-4F87-98C1-6A733F03D08C}" srcOrd="8" destOrd="0" presId="urn:microsoft.com/office/officeart/2005/8/layout/process4"/>
    <dgm:cxn modelId="{C1AFC123-2FDA-4F1C-B8B6-223187D09D8E}" type="presParOf" srcId="{164542C7-7BF8-4F87-98C1-6A733F03D08C}" destId="{BE788BD1-21A6-4CD1-904C-E7480FA81B4B}" srcOrd="0" destOrd="0" presId="urn:microsoft.com/office/officeart/2005/8/layout/process4"/>
    <dgm:cxn modelId="{5E19842E-385A-4091-9891-0ECC153916B6}" type="presParOf" srcId="{6D0F0057-E685-4FD9-BD3A-D7396EFAC498}" destId="{12C1DD81-CF6A-43C3-9123-C82B9F052DC5}" srcOrd="9" destOrd="0" presId="urn:microsoft.com/office/officeart/2005/8/layout/process4"/>
    <dgm:cxn modelId="{49A25958-F963-4ACB-811A-41D6D41310F5}" type="presParOf" srcId="{6D0F0057-E685-4FD9-BD3A-D7396EFAC498}" destId="{97B3BE79-16D0-4EAF-B4AD-0B07BF20ADF8}" srcOrd="10" destOrd="0" presId="urn:microsoft.com/office/officeart/2005/8/layout/process4"/>
    <dgm:cxn modelId="{90B517ED-9665-48CE-8C93-09F1A252C0E2}" type="presParOf" srcId="{97B3BE79-16D0-4EAF-B4AD-0B07BF20ADF8}" destId="{2915D662-52C5-436F-8521-04D8AFE4BB48}" srcOrd="0" destOrd="0" presId="urn:microsoft.com/office/officeart/2005/8/layout/process4"/>
    <dgm:cxn modelId="{FF7B3E05-E3DA-405D-A049-FF4B196BAE99}" type="presParOf" srcId="{6D0F0057-E685-4FD9-BD3A-D7396EFAC498}" destId="{6AD4FC58-91B2-4660-82E3-1022C92BCA02}" srcOrd="11" destOrd="0" presId="urn:microsoft.com/office/officeart/2005/8/layout/process4"/>
    <dgm:cxn modelId="{3A357DE5-0359-40A6-AAD6-FF5CBB324F51}" type="presParOf" srcId="{6D0F0057-E685-4FD9-BD3A-D7396EFAC498}" destId="{86F17394-F4D9-4E4A-BAFA-1886AA9C4F32}" srcOrd="12" destOrd="0" presId="urn:microsoft.com/office/officeart/2005/8/layout/process4"/>
    <dgm:cxn modelId="{090A0723-F31A-456A-8A76-4E1B892E6DF6}" type="presParOf" srcId="{86F17394-F4D9-4E4A-BAFA-1886AA9C4F32}" destId="{1950BB7B-9528-4AD3-898C-81AFC2A7192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t" anchorCtr="0" compatLnSpc="1">
            <a:prstTxWarp prst="textNoShape">
              <a:avLst/>
            </a:prstTxWarp>
          </a:bodyPr>
          <a:lstStyle>
            <a:lvl1pPr defTabSz="954725">
              <a:defRPr sz="1300">
                <a:cs typeface="+mn-cs"/>
              </a:defRPr>
            </a:lvl1pPr>
          </a:lstStyle>
          <a:p>
            <a:pPr>
              <a:defRPr/>
            </a:pPr>
            <a:endParaRPr lang="fr-FR" altLang="fr-FR"/>
          </a:p>
        </p:txBody>
      </p:sp>
      <p:sp>
        <p:nvSpPr>
          <p:cNvPr id="46083" name="Rectangle 3"/>
          <p:cNvSpPr>
            <a:spLocks noGrp="1" noChangeArrowheads="1"/>
          </p:cNvSpPr>
          <p:nvPr>
            <p:ph type="dt" sz="quarter"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t" anchorCtr="0" compatLnSpc="1">
            <a:prstTxWarp prst="textNoShape">
              <a:avLst/>
            </a:prstTxWarp>
          </a:bodyPr>
          <a:lstStyle>
            <a:lvl1pPr algn="r" defTabSz="954725">
              <a:defRPr sz="1300">
                <a:cs typeface="+mn-cs"/>
              </a:defRPr>
            </a:lvl1pPr>
          </a:lstStyle>
          <a:p>
            <a:pPr>
              <a:defRPr/>
            </a:pPr>
            <a:endParaRPr lang="fr-FR" altLang="fr-FR"/>
          </a:p>
        </p:txBody>
      </p:sp>
      <p:sp>
        <p:nvSpPr>
          <p:cNvPr id="46084" name="Rectangle 4"/>
          <p:cNvSpPr>
            <a:spLocks noGrp="1" noChangeArrowheads="1"/>
          </p:cNvSpPr>
          <p:nvPr>
            <p:ph type="ftr" sz="quarter" idx="2"/>
          </p:nvPr>
        </p:nvSpPr>
        <p:spPr bwMode="auto">
          <a:xfrm>
            <a:off x="0" y="9431338"/>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b" anchorCtr="0" compatLnSpc="1">
            <a:prstTxWarp prst="textNoShape">
              <a:avLst/>
            </a:prstTxWarp>
          </a:bodyPr>
          <a:lstStyle>
            <a:lvl1pPr defTabSz="954725">
              <a:defRPr sz="1300">
                <a:cs typeface="+mn-cs"/>
              </a:defRPr>
            </a:lvl1pPr>
          </a:lstStyle>
          <a:p>
            <a:pPr>
              <a:defRPr/>
            </a:pPr>
            <a:endParaRPr lang="fr-FR" altLang="fr-FR"/>
          </a:p>
        </p:txBody>
      </p:sp>
      <p:sp>
        <p:nvSpPr>
          <p:cNvPr id="46085" name="Rectangle 5"/>
          <p:cNvSpPr>
            <a:spLocks noGrp="1" noChangeArrowheads="1"/>
          </p:cNvSpPr>
          <p:nvPr>
            <p:ph type="sldNum" sz="quarter" idx="3"/>
          </p:nvPr>
        </p:nvSpPr>
        <p:spPr bwMode="auto">
          <a:xfrm>
            <a:off x="3843338" y="9431338"/>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b" anchorCtr="0" compatLnSpc="1">
            <a:prstTxWarp prst="textNoShape">
              <a:avLst/>
            </a:prstTxWarp>
          </a:bodyPr>
          <a:lstStyle>
            <a:lvl1pPr algn="r" defTabSz="954725">
              <a:defRPr sz="1300">
                <a:cs typeface="+mn-cs"/>
              </a:defRPr>
            </a:lvl1pPr>
          </a:lstStyle>
          <a:p>
            <a:pPr>
              <a:defRPr/>
            </a:pPr>
            <a:fld id="{0C9E3F9D-7973-499B-B301-56D56F139861}" type="slidenum">
              <a:rPr lang="fr-FR" altLang="fr-FR"/>
              <a:pPr>
                <a:defRPr/>
              </a:pPr>
              <a:t>‹N°›</a:t>
            </a:fld>
            <a:endParaRPr lang="fr-FR" altLang="fr-FR"/>
          </a:p>
        </p:txBody>
      </p:sp>
    </p:spTree>
    <p:extLst>
      <p:ext uri="{BB962C8B-B14F-4D97-AF65-F5344CB8AC3E}">
        <p14:creationId xmlns:p14="http://schemas.microsoft.com/office/powerpoint/2010/main" val="31504750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t" anchorCtr="0" compatLnSpc="1">
            <a:prstTxWarp prst="textNoShape">
              <a:avLst/>
            </a:prstTxWarp>
          </a:bodyPr>
          <a:lstStyle>
            <a:lvl1pPr defTabSz="954725">
              <a:defRPr sz="1300">
                <a:cs typeface="+mn-cs"/>
              </a:defRPr>
            </a:lvl1pPr>
          </a:lstStyle>
          <a:p>
            <a:pPr>
              <a:defRPr/>
            </a:pPr>
            <a:endParaRPr lang="fr-FR" altLang="fr-FR"/>
          </a:p>
        </p:txBody>
      </p:sp>
      <p:sp>
        <p:nvSpPr>
          <p:cNvPr id="7171" name="Rectangle 3"/>
          <p:cNvSpPr>
            <a:spLocks noGrp="1" noChangeArrowheads="1"/>
          </p:cNvSpPr>
          <p:nvPr>
            <p:ph type="dt" idx="1"/>
          </p:nvPr>
        </p:nvSpPr>
        <p:spPr bwMode="auto">
          <a:xfrm>
            <a:off x="3843338" y="0"/>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t" anchorCtr="0" compatLnSpc="1">
            <a:prstTxWarp prst="textNoShape">
              <a:avLst/>
            </a:prstTxWarp>
          </a:bodyPr>
          <a:lstStyle>
            <a:lvl1pPr algn="r" defTabSz="954725">
              <a:defRPr sz="1300">
                <a:cs typeface="+mn-cs"/>
              </a:defRPr>
            </a:lvl1pPr>
          </a:lstStyle>
          <a:p>
            <a:pPr>
              <a:defRPr/>
            </a:pPr>
            <a:endParaRPr lang="fr-FR" altLang="fr-FR"/>
          </a:p>
        </p:txBody>
      </p:sp>
      <p:sp>
        <p:nvSpPr>
          <p:cNvPr id="19460" name="Rectangle 4"/>
          <p:cNvSpPr>
            <a:spLocks noGrp="1" noRot="1" noChangeAspect="1" noChangeArrowheads="1" noTextEdit="1"/>
          </p:cNvSpPr>
          <p:nvPr>
            <p:ph type="sldImg" idx="2"/>
          </p:nvPr>
        </p:nvSpPr>
        <p:spPr bwMode="auto">
          <a:xfrm>
            <a:off x="911225" y="744538"/>
            <a:ext cx="4960938"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03288" y="4714875"/>
            <a:ext cx="497522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t" anchorCtr="0" compatLnSpc="1">
            <a:prstTxWarp prst="textNoShape">
              <a:avLst/>
            </a:prstTxWarp>
          </a:bodyPr>
          <a:lstStyle/>
          <a:p>
            <a:pPr lvl="0"/>
            <a:r>
              <a:rPr lang="fr-FR" altLang="fr-FR" noProof="0" smtClean="0"/>
              <a:t>Cliquez pour modifier les styles du texte du masque</a:t>
            </a:r>
          </a:p>
          <a:p>
            <a:pPr lvl="1"/>
            <a:r>
              <a:rPr lang="fr-FR" altLang="fr-FR" noProof="0" smtClean="0"/>
              <a:t> Deuxième niveau</a:t>
            </a:r>
          </a:p>
        </p:txBody>
      </p:sp>
      <p:sp>
        <p:nvSpPr>
          <p:cNvPr id="7174" name="Rectangle 6"/>
          <p:cNvSpPr>
            <a:spLocks noGrp="1" noChangeArrowheads="1"/>
          </p:cNvSpPr>
          <p:nvPr>
            <p:ph type="ftr" sz="quarter" idx="4"/>
          </p:nvPr>
        </p:nvSpPr>
        <p:spPr bwMode="auto">
          <a:xfrm>
            <a:off x="0" y="9431338"/>
            <a:ext cx="293846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b" anchorCtr="0" compatLnSpc="1">
            <a:prstTxWarp prst="textNoShape">
              <a:avLst/>
            </a:prstTxWarp>
          </a:bodyPr>
          <a:lstStyle>
            <a:lvl1pPr defTabSz="954725">
              <a:defRPr sz="1300">
                <a:cs typeface="+mn-cs"/>
              </a:defRPr>
            </a:lvl1pPr>
          </a:lstStyle>
          <a:p>
            <a:pPr>
              <a:defRPr/>
            </a:pPr>
            <a:endParaRPr lang="fr-FR" altLang="fr-FR"/>
          </a:p>
        </p:txBody>
      </p:sp>
      <p:sp>
        <p:nvSpPr>
          <p:cNvPr id="7175" name="Rectangle 7"/>
          <p:cNvSpPr>
            <a:spLocks noGrp="1" noChangeArrowheads="1"/>
          </p:cNvSpPr>
          <p:nvPr>
            <p:ph type="sldNum" sz="quarter" idx="5"/>
          </p:nvPr>
        </p:nvSpPr>
        <p:spPr bwMode="auto">
          <a:xfrm>
            <a:off x="3843338" y="9431338"/>
            <a:ext cx="2938462"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53" tIns="47725" rIns="95453" bIns="47725" numCol="1" anchor="b" anchorCtr="0" compatLnSpc="1">
            <a:prstTxWarp prst="textNoShape">
              <a:avLst/>
            </a:prstTxWarp>
          </a:bodyPr>
          <a:lstStyle>
            <a:lvl1pPr algn="r" defTabSz="954725">
              <a:defRPr sz="1300">
                <a:cs typeface="+mn-cs"/>
              </a:defRPr>
            </a:lvl1pPr>
          </a:lstStyle>
          <a:p>
            <a:pPr>
              <a:defRPr/>
            </a:pPr>
            <a:fld id="{52EC6C46-B079-4BDF-8C0D-C0814FE7C667}" type="slidenum">
              <a:rPr lang="fr-FR" altLang="fr-FR"/>
              <a:pPr>
                <a:defRPr/>
              </a:pPr>
              <a:t>‹N°›</a:t>
            </a:fld>
            <a:endParaRPr lang="fr-FR" altLang="fr-FR"/>
          </a:p>
        </p:txBody>
      </p:sp>
    </p:spTree>
    <p:extLst>
      <p:ext uri="{BB962C8B-B14F-4D97-AF65-F5344CB8AC3E}">
        <p14:creationId xmlns:p14="http://schemas.microsoft.com/office/powerpoint/2010/main" val="4129002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57200" algn="l" rtl="0" eaLnBrk="0" fontAlgn="base" hangingPunct="0">
      <a:spcBef>
        <a:spcPct val="30000"/>
      </a:spcBef>
      <a:spcAft>
        <a:spcPct val="0"/>
      </a:spcAft>
      <a:buChar char="•"/>
      <a:defRPr sz="1000" kern="1200">
        <a:solidFill>
          <a:schemeClr val="tx1"/>
        </a:solidFill>
        <a:latin typeface="Arial" charset="0"/>
        <a:ea typeface="+mn-ea"/>
        <a:cs typeface="+mn-cs"/>
      </a:defRPr>
    </a:lvl2pPr>
    <a:lvl3pPr marL="1143000" indent="-228600" algn="l" rtl="0" eaLnBrk="0" fontAlgn="base" hangingPunct="0">
      <a:spcBef>
        <a:spcPct val="30000"/>
      </a:spcBef>
      <a:spcAft>
        <a:spcPct val="0"/>
      </a:spcAft>
      <a:defRPr sz="1000" kern="1200">
        <a:solidFill>
          <a:schemeClr val="tx1"/>
        </a:solidFill>
        <a:latin typeface="Arial" charset="0"/>
        <a:ea typeface="+mn-ea"/>
        <a:cs typeface="+mn-cs"/>
      </a:defRPr>
    </a:lvl3pPr>
    <a:lvl4pPr marL="1600200" indent="-228600" algn="l" rtl="0" eaLnBrk="0" fontAlgn="base" hangingPunct="0">
      <a:spcBef>
        <a:spcPct val="30000"/>
      </a:spcBef>
      <a:spcAft>
        <a:spcPct val="0"/>
      </a:spcAft>
      <a:defRPr sz="1000" kern="1200">
        <a:solidFill>
          <a:schemeClr val="tx1"/>
        </a:solidFill>
        <a:latin typeface="Arial" charset="0"/>
        <a:ea typeface="+mn-ea"/>
        <a:cs typeface="+mn-cs"/>
      </a:defRPr>
    </a:lvl4pPr>
    <a:lvl5pPr marL="2057400" indent="-2286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ge de gar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268413"/>
            <a:ext cx="11558588" cy="432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Imag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0825" y="5300663"/>
            <a:ext cx="1079500"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texte 2"/>
          <p:cNvSpPr>
            <a:spLocks noGrp="1"/>
          </p:cNvSpPr>
          <p:nvPr>
            <p:ph type="body" sz="quarter" idx="10"/>
          </p:nvPr>
        </p:nvSpPr>
        <p:spPr>
          <a:xfrm>
            <a:off x="684213" y="1341438"/>
            <a:ext cx="4103687" cy="503237"/>
          </a:xfrm>
          <a:prstGeom prst="rect">
            <a:avLst/>
          </a:prstGeom>
        </p:spPr>
        <p:txBody>
          <a:bodyPr/>
          <a:lstStyle>
            <a:lvl1pPr marL="0" indent="0">
              <a:buNone/>
              <a:defRPr sz="24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8" name="Espace réservé du texte 2"/>
          <p:cNvSpPr>
            <a:spLocks noGrp="1"/>
          </p:cNvSpPr>
          <p:nvPr>
            <p:ph type="body" sz="quarter" idx="11"/>
          </p:nvPr>
        </p:nvSpPr>
        <p:spPr>
          <a:xfrm>
            <a:off x="251520" y="2348880"/>
            <a:ext cx="8568952" cy="1656184"/>
          </a:xfrm>
          <a:prstGeom prst="rect">
            <a:avLst/>
          </a:prstGeom>
        </p:spPr>
        <p:txBody>
          <a:bodyPr/>
          <a:lstStyle>
            <a:lvl1pPr marL="0" indent="0">
              <a:buNone/>
              <a:defRPr sz="52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Tree>
    <p:extLst>
      <p:ext uri="{BB962C8B-B14F-4D97-AF65-F5344CB8AC3E}">
        <p14:creationId xmlns:p14="http://schemas.microsoft.com/office/powerpoint/2010/main" val="1895468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itre 1">
    <p:spTree>
      <p:nvGrpSpPr>
        <p:cNvPr id="1" name=""/>
        <p:cNvGrpSpPr/>
        <p:nvPr/>
      </p:nvGrpSpPr>
      <p:grpSpPr>
        <a:xfrm>
          <a:off x="0" y="0"/>
          <a:ext cx="0" cy="0"/>
          <a:chOff x="0" y="0"/>
          <a:chExt cx="0" cy="0"/>
        </a:xfrm>
      </p:grpSpPr>
      <p:sp>
        <p:nvSpPr>
          <p:cNvPr id="4" name="Rectangle 3"/>
          <p:cNvSpPr/>
          <p:nvPr/>
        </p:nvSpPr>
        <p:spPr>
          <a:xfrm>
            <a:off x="0" y="158750"/>
            <a:ext cx="9144000" cy="677863"/>
          </a:xfrm>
          <a:prstGeom prst="rect">
            <a:avLst/>
          </a:prstGeom>
          <a:solidFill>
            <a:srgbClr val="3366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685800" y="1268760"/>
            <a:ext cx="7620000" cy="5040560"/>
          </a:xfrm>
          <a:prstGeom prst="rect">
            <a:avLst/>
          </a:prstGeom>
        </p:spPr>
        <p:txBody>
          <a:bodyPr/>
          <a:lstStyle>
            <a:lvl1pPr marL="342900" indent="-342900">
              <a:buClr>
                <a:srgbClr val="336699"/>
              </a:buClr>
              <a:buSzPct val="100000"/>
              <a:buFont typeface="Wingdings" panose="05000000000000000000" pitchFamily="2" charset="2"/>
              <a:buChar char="§"/>
              <a:defRPr sz="2000">
                <a:latin typeface="Calibri" panose="020F0502020204030204" pitchFamily="34" charset="0"/>
                <a:cs typeface="Calibri" panose="020F0502020204030204" pitchFamily="34" charset="0"/>
              </a:defRPr>
            </a:lvl1pPr>
            <a:lvl2pPr marL="742950" indent="-285750">
              <a:buClr>
                <a:srgbClr val="336699"/>
              </a:buClr>
              <a:buSzPct val="80000"/>
              <a:buFont typeface="Wingdings" panose="05000000000000000000" pitchFamily="2" charset="2"/>
              <a:buChar char="§"/>
              <a:defRPr sz="1800">
                <a:latin typeface="Calibri" panose="020F0502020204030204" pitchFamily="34" charset="0"/>
                <a:cs typeface="Calibri" panose="020F0502020204030204" pitchFamily="34" charset="0"/>
              </a:defRPr>
            </a:lvl2pPr>
            <a:lvl3pPr marL="1200150" indent="-285750">
              <a:buClr>
                <a:srgbClr val="336699"/>
              </a:buClr>
              <a:buSzPct val="90000"/>
              <a:buFont typeface="Wingdings" panose="05000000000000000000" pitchFamily="2" charset="2"/>
              <a:buChar char="§"/>
              <a:defRPr sz="1600">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6" name="Espace réservé du texte 2"/>
          <p:cNvSpPr>
            <a:spLocks noGrp="1"/>
          </p:cNvSpPr>
          <p:nvPr>
            <p:ph type="body" sz="quarter" idx="11"/>
          </p:nvPr>
        </p:nvSpPr>
        <p:spPr>
          <a:xfrm>
            <a:off x="179512" y="246062"/>
            <a:ext cx="8712968" cy="503237"/>
          </a:xfrm>
          <a:prstGeom prst="rect">
            <a:avLst/>
          </a:prstGeom>
        </p:spPr>
        <p:txBody>
          <a:bodyPr/>
          <a:lstStyle>
            <a:lvl1pPr marL="0" indent="0">
              <a:buNone/>
              <a:defRPr sz="28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5" name="Espace réservé du numéro de diapositive 4"/>
          <p:cNvSpPr>
            <a:spLocks noGrp="1" noChangeArrowheads="1"/>
          </p:cNvSpPr>
          <p:nvPr>
            <p:ph type="sldNum" sz="quarter" idx="12"/>
          </p:nvPr>
        </p:nvSpPr>
        <p:spPr>
          <a:xfrm>
            <a:off x="219075" y="6400800"/>
            <a:ext cx="1905000" cy="457200"/>
          </a:xfrm>
          <a:prstGeom prst="rect">
            <a:avLst/>
          </a:prstGeom>
        </p:spPr>
        <p:txBody>
          <a:bodyPr/>
          <a:lstStyle>
            <a:lvl1pPr>
              <a:defRPr sz="1400">
                <a:solidFill>
                  <a:schemeClr val="tx1"/>
                </a:solidFill>
                <a:latin typeface="Calibri" panose="020F0502020204030204" pitchFamily="34" charset="0"/>
                <a:cs typeface="Calibri" panose="020F0502020204030204" pitchFamily="34" charset="0"/>
              </a:defRPr>
            </a:lvl1pPr>
          </a:lstStyle>
          <a:p>
            <a:pPr>
              <a:defRPr/>
            </a:pPr>
            <a:fld id="{FA68BAEC-EADD-4CA3-81DA-285E4E621BDE}" type="slidenum">
              <a:rPr lang="fr-FR" altLang="fr-FR"/>
              <a:pPr>
                <a:defRPr/>
              </a:pPr>
              <a:t>‹N°›</a:t>
            </a:fld>
            <a:endParaRPr lang="fr-FR" altLang="fr-FR" dirty="0"/>
          </a:p>
        </p:txBody>
      </p:sp>
    </p:spTree>
    <p:extLst>
      <p:ext uri="{BB962C8B-B14F-4D97-AF65-F5344CB8AC3E}">
        <p14:creationId xmlns:p14="http://schemas.microsoft.com/office/powerpoint/2010/main" val="2545538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ire 2">
    <p:spTree>
      <p:nvGrpSpPr>
        <p:cNvPr id="1" name=""/>
        <p:cNvGrpSpPr/>
        <p:nvPr/>
      </p:nvGrpSpPr>
      <p:grpSpPr>
        <a:xfrm>
          <a:off x="0" y="0"/>
          <a:ext cx="0" cy="0"/>
          <a:chOff x="0" y="0"/>
          <a:chExt cx="0" cy="0"/>
        </a:xfrm>
      </p:grpSpPr>
      <p:sp>
        <p:nvSpPr>
          <p:cNvPr id="4" name="Rectangle 3"/>
          <p:cNvSpPr/>
          <p:nvPr/>
        </p:nvSpPr>
        <p:spPr>
          <a:xfrm>
            <a:off x="0" y="158750"/>
            <a:ext cx="9144000" cy="677863"/>
          </a:xfrm>
          <a:prstGeom prst="rect">
            <a:avLst/>
          </a:prstGeom>
          <a:solidFill>
            <a:srgbClr val="CC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685800" y="1268760"/>
            <a:ext cx="7620000" cy="5040560"/>
          </a:xfrm>
          <a:prstGeom prst="rect">
            <a:avLst/>
          </a:prstGeom>
        </p:spPr>
        <p:txBody>
          <a:bodyPr/>
          <a:lstStyle>
            <a:lvl1pPr marL="342900" indent="-342900">
              <a:buClr>
                <a:srgbClr val="CC3399"/>
              </a:buClr>
              <a:buSzPct val="100000"/>
              <a:buFont typeface="Wingdings" panose="05000000000000000000" pitchFamily="2" charset="2"/>
              <a:buChar char="§"/>
              <a:defRPr sz="2000">
                <a:latin typeface="Calibri" panose="020F0502020204030204" pitchFamily="34" charset="0"/>
                <a:cs typeface="Calibri" panose="020F0502020204030204" pitchFamily="34" charset="0"/>
              </a:defRPr>
            </a:lvl1pPr>
            <a:lvl2pPr marL="742950" indent="-285750">
              <a:buClr>
                <a:srgbClr val="CC3399"/>
              </a:buClr>
              <a:buSzPct val="80000"/>
              <a:buFont typeface="Wingdings" panose="05000000000000000000" pitchFamily="2" charset="2"/>
              <a:buChar char="§"/>
              <a:defRPr sz="1800">
                <a:latin typeface="Calibri" panose="020F0502020204030204" pitchFamily="34" charset="0"/>
                <a:cs typeface="Calibri" panose="020F0502020204030204" pitchFamily="34" charset="0"/>
              </a:defRPr>
            </a:lvl2pPr>
            <a:lvl3pPr marL="1200150" indent="-285750">
              <a:buClr>
                <a:srgbClr val="CC3399"/>
              </a:buClr>
              <a:buSzPct val="90000"/>
              <a:buFont typeface="Wingdings" panose="05000000000000000000" pitchFamily="2" charset="2"/>
              <a:buChar char="§"/>
              <a:defRPr sz="1600">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6" name="Espace réservé du texte 2"/>
          <p:cNvSpPr>
            <a:spLocks noGrp="1"/>
          </p:cNvSpPr>
          <p:nvPr>
            <p:ph type="body" sz="quarter" idx="11"/>
          </p:nvPr>
        </p:nvSpPr>
        <p:spPr>
          <a:xfrm>
            <a:off x="179512" y="246062"/>
            <a:ext cx="8712968" cy="503237"/>
          </a:xfrm>
          <a:prstGeom prst="rect">
            <a:avLst/>
          </a:prstGeom>
        </p:spPr>
        <p:txBody>
          <a:bodyPr/>
          <a:lstStyle>
            <a:lvl1pPr marL="0" indent="0">
              <a:buNone/>
              <a:defRPr sz="28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5" name="Espace réservé du numéro de diapositive 4"/>
          <p:cNvSpPr>
            <a:spLocks noGrp="1" noChangeArrowheads="1"/>
          </p:cNvSpPr>
          <p:nvPr>
            <p:ph type="sldNum" sz="quarter" idx="12"/>
          </p:nvPr>
        </p:nvSpPr>
        <p:spPr>
          <a:xfrm>
            <a:off x="219075" y="6400800"/>
            <a:ext cx="1905000" cy="457200"/>
          </a:xfrm>
          <a:prstGeom prst="rect">
            <a:avLst/>
          </a:prstGeom>
        </p:spPr>
        <p:txBody>
          <a:bodyPr/>
          <a:lstStyle>
            <a:lvl1pPr>
              <a:defRPr sz="1400">
                <a:solidFill>
                  <a:schemeClr val="tx1"/>
                </a:solidFill>
                <a:latin typeface="Calibri" panose="020F0502020204030204" pitchFamily="34" charset="0"/>
                <a:cs typeface="Calibri" panose="020F0502020204030204" pitchFamily="34" charset="0"/>
              </a:defRPr>
            </a:lvl1pPr>
          </a:lstStyle>
          <a:p>
            <a:pPr>
              <a:defRPr/>
            </a:pPr>
            <a:fld id="{BF531F6D-924E-4B00-BA98-B32A099ADAD1}" type="slidenum">
              <a:rPr lang="fr-FR" altLang="fr-FR"/>
              <a:pPr>
                <a:defRPr/>
              </a:pPr>
              <a:t>‹N°›</a:t>
            </a:fld>
            <a:endParaRPr lang="fr-FR" altLang="fr-FR" dirty="0"/>
          </a:p>
        </p:txBody>
      </p:sp>
    </p:spTree>
    <p:extLst>
      <p:ext uri="{BB962C8B-B14F-4D97-AF65-F5344CB8AC3E}">
        <p14:creationId xmlns:p14="http://schemas.microsoft.com/office/powerpoint/2010/main" val="1383026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3">
    <p:spTree>
      <p:nvGrpSpPr>
        <p:cNvPr id="1" name=""/>
        <p:cNvGrpSpPr/>
        <p:nvPr/>
      </p:nvGrpSpPr>
      <p:grpSpPr>
        <a:xfrm>
          <a:off x="0" y="0"/>
          <a:ext cx="0" cy="0"/>
          <a:chOff x="0" y="0"/>
          <a:chExt cx="0" cy="0"/>
        </a:xfrm>
      </p:grpSpPr>
      <p:sp>
        <p:nvSpPr>
          <p:cNvPr id="4" name="Rectangle 3"/>
          <p:cNvSpPr/>
          <p:nvPr/>
        </p:nvSpPr>
        <p:spPr>
          <a:xfrm>
            <a:off x="0" y="158750"/>
            <a:ext cx="9144000" cy="677863"/>
          </a:xfrm>
          <a:prstGeom prst="rect">
            <a:avLst/>
          </a:prstGeom>
          <a:solidFill>
            <a:srgbClr val="33CC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685800" y="1268760"/>
            <a:ext cx="7620000" cy="5040560"/>
          </a:xfrm>
          <a:prstGeom prst="rect">
            <a:avLst/>
          </a:prstGeom>
        </p:spPr>
        <p:txBody>
          <a:bodyPr/>
          <a:lstStyle>
            <a:lvl1pPr marL="342900" indent="-342900">
              <a:buClr>
                <a:srgbClr val="33CCCC"/>
              </a:buClr>
              <a:buSzPct val="100000"/>
              <a:buFont typeface="Wingdings" panose="05000000000000000000" pitchFamily="2" charset="2"/>
              <a:buChar char="§"/>
              <a:defRPr sz="2000">
                <a:latin typeface="Calibri" panose="020F0502020204030204" pitchFamily="34" charset="0"/>
                <a:cs typeface="Calibri" panose="020F0502020204030204" pitchFamily="34" charset="0"/>
              </a:defRPr>
            </a:lvl1pPr>
            <a:lvl2pPr marL="742950" indent="-285750">
              <a:buClr>
                <a:srgbClr val="33CCCC"/>
              </a:buClr>
              <a:buSzPct val="80000"/>
              <a:buFont typeface="Wingdings" panose="05000000000000000000" pitchFamily="2" charset="2"/>
              <a:buChar char="§"/>
              <a:defRPr sz="1800">
                <a:latin typeface="Calibri" panose="020F0502020204030204" pitchFamily="34" charset="0"/>
                <a:cs typeface="Calibri" panose="020F0502020204030204" pitchFamily="34" charset="0"/>
              </a:defRPr>
            </a:lvl2pPr>
            <a:lvl3pPr marL="1200150" indent="-285750">
              <a:buClr>
                <a:srgbClr val="33CCCC"/>
              </a:buClr>
              <a:buSzPct val="90000"/>
              <a:buFont typeface="Wingdings" panose="05000000000000000000" pitchFamily="2" charset="2"/>
              <a:buChar char="§"/>
              <a:defRPr sz="1600">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6" name="Espace réservé du texte 2"/>
          <p:cNvSpPr>
            <a:spLocks noGrp="1"/>
          </p:cNvSpPr>
          <p:nvPr>
            <p:ph type="body" sz="quarter" idx="11"/>
          </p:nvPr>
        </p:nvSpPr>
        <p:spPr>
          <a:xfrm>
            <a:off x="179512" y="246062"/>
            <a:ext cx="8712968" cy="503237"/>
          </a:xfrm>
          <a:prstGeom prst="rect">
            <a:avLst/>
          </a:prstGeom>
        </p:spPr>
        <p:txBody>
          <a:bodyPr/>
          <a:lstStyle>
            <a:lvl1pPr marL="0" marR="0" indent="0" algn="l" defTabSz="914400" rtl="0" eaLnBrk="1" fontAlgn="base" latinLnBrk="0" hangingPunct="1">
              <a:lnSpc>
                <a:spcPct val="100000"/>
              </a:lnSpc>
              <a:spcBef>
                <a:spcPct val="20000"/>
              </a:spcBef>
              <a:spcAft>
                <a:spcPct val="0"/>
              </a:spcAft>
              <a:buClr>
                <a:srgbClr val="B0BC00"/>
              </a:buClr>
              <a:buSzPct val="60000"/>
              <a:buFontTx/>
              <a:buNone/>
              <a:tabLst/>
              <a:defRPr sz="28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5" name="Espace réservé du numéro de diapositive 4"/>
          <p:cNvSpPr>
            <a:spLocks noGrp="1" noChangeArrowheads="1"/>
          </p:cNvSpPr>
          <p:nvPr>
            <p:ph type="sldNum" sz="quarter" idx="12"/>
          </p:nvPr>
        </p:nvSpPr>
        <p:spPr>
          <a:xfrm>
            <a:off x="219075" y="6400800"/>
            <a:ext cx="1905000" cy="457200"/>
          </a:xfrm>
          <a:prstGeom prst="rect">
            <a:avLst/>
          </a:prstGeom>
        </p:spPr>
        <p:txBody>
          <a:bodyPr/>
          <a:lstStyle>
            <a:lvl1pPr>
              <a:defRPr sz="1400">
                <a:solidFill>
                  <a:schemeClr val="tx1"/>
                </a:solidFill>
                <a:latin typeface="Calibri" panose="020F0502020204030204" pitchFamily="34" charset="0"/>
                <a:cs typeface="Calibri" panose="020F0502020204030204" pitchFamily="34" charset="0"/>
              </a:defRPr>
            </a:lvl1pPr>
          </a:lstStyle>
          <a:p>
            <a:pPr>
              <a:defRPr/>
            </a:pPr>
            <a:fld id="{8EE03F25-AA40-4548-A987-18E94B7ADD53}" type="slidenum">
              <a:rPr lang="fr-FR" altLang="fr-FR"/>
              <a:pPr>
                <a:defRPr/>
              </a:pPr>
              <a:t>‹N°›</a:t>
            </a:fld>
            <a:endParaRPr lang="fr-FR" altLang="fr-FR" dirty="0"/>
          </a:p>
        </p:txBody>
      </p:sp>
    </p:spTree>
    <p:extLst>
      <p:ext uri="{BB962C8B-B14F-4D97-AF65-F5344CB8AC3E}">
        <p14:creationId xmlns:p14="http://schemas.microsoft.com/office/powerpoint/2010/main" val="1221923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itre 4">
    <p:spTree>
      <p:nvGrpSpPr>
        <p:cNvPr id="1" name=""/>
        <p:cNvGrpSpPr/>
        <p:nvPr/>
      </p:nvGrpSpPr>
      <p:grpSpPr>
        <a:xfrm>
          <a:off x="0" y="0"/>
          <a:ext cx="0" cy="0"/>
          <a:chOff x="0" y="0"/>
          <a:chExt cx="0" cy="0"/>
        </a:xfrm>
      </p:grpSpPr>
      <p:sp>
        <p:nvSpPr>
          <p:cNvPr id="4" name="Rectangle 3"/>
          <p:cNvSpPr/>
          <p:nvPr/>
        </p:nvSpPr>
        <p:spPr>
          <a:xfrm>
            <a:off x="0" y="158750"/>
            <a:ext cx="9144000" cy="677863"/>
          </a:xfrm>
          <a:prstGeom prst="rect">
            <a:avLst/>
          </a:prstGeom>
          <a:solidFill>
            <a:srgbClr val="B0BC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685800" y="1268760"/>
            <a:ext cx="7620000" cy="5040560"/>
          </a:xfrm>
          <a:prstGeom prst="rect">
            <a:avLst/>
          </a:prstGeom>
        </p:spPr>
        <p:txBody>
          <a:bodyPr/>
          <a:lstStyle>
            <a:lvl1pPr marL="342900" indent="-342900">
              <a:buClr>
                <a:srgbClr val="B0BC00"/>
              </a:buClr>
              <a:buSzPct val="100000"/>
              <a:buFont typeface="Wingdings" panose="05000000000000000000" pitchFamily="2" charset="2"/>
              <a:buChar char="§"/>
              <a:defRPr sz="2000">
                <a:latin typeface="Calibri" panose="020F0502020204030204" pitchFamily="34" charset="0"/>
                <a:cs typeface="Calibri" panose="020F0502020204030204" pitchFamily="34" charset="0"/>
              </a:defRPr>
            </a:lvl1pPr>
            <a:lvl2pPr marL="742950" indent="-285750">
              <a:buClr>
                <a:srgbClr val="B0BC00"/>
              </a:buClr>
              <a:buSzPct val="80000"/>
              <a:buFont typeface="Wingdings" panose="05000000000000000000" pitchFamily="2" charset="2"/>
              <a:buChar char="§"/>
              <a:defRPr sz="1800">
                <a:latin typeface="Calibri" panose="020F0502020204030204" pitchFamily="34" charset="0"/>
                <a:cs typeface="Calibri" panose="020F0502020204030204" pitchFamily="34" charset="0"/>
              </a:defRPr>
            </a:lvl2pPr>
            <a:lvl3pPr marL="1200150" indent="-285750">
              <a:buClr>
                <a:srgbClr val="B0BC00"/>
              </a:buClr>
              <a:buSzPct val="90000"/>
              <a:buFont typeface="Wingdings" panose="05000000000000000000" pitchFamily="2" charset="2"/>
              <a:buChar char="§"/>
              <a:defRPr sz="1600">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6" name="Espace réservé du texte 2"/>
          <p:cNvSpPr>
            <a:spLocks noGrp="1"/>
          </p:cNvSpPr>
          <p:nvPr>
            <p:ph type="body" sz="quarter" idx="11"/>
          </p:nvPr>
        </p:nvSpPr>
        <p:spPr>
          <a:xfrm>
            <a:off x="179512" y="246062"/>
            <a:ext cx="8568952" cy="503237"/>
          </a:xfrm>
          <a:prstGeom prst="rect">
            <a:avLst/>
          </a:prstGeom>
        </p:spPr>
        <p:txBody>
          <a:bodyPr/>
          <a:lstStyle>
            <a:lvl1pPr marL="0" indent="0">
              <a:buNone/>
              <a:defRPr sz="28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5" name="Espace réservé du numéro de diapositive 4"/>
          <p:cNvSpPr>
            <a:spLocks noGrp="1" noChangeArrowheads="1"/>
          </p:cNvSpPr>
          <p:nvPr>
            <p:ph type="sldNum" sz="quarter" idx="12"/>
          </p:nvPr>
        </p:nvSpPr>
        <p:spPr>
          <a:xfrm>
            <a:off x="219075" y="6400800"/>
            <a:ext cx="1905000" cy="457200"/>
          </a:xfrm>
          <a:prstGeom prst="rect">
            <a:avLst/>
          </a:prstGeom>
        </p:spPr>
        <p:txBody>
          <a:bodyPr/>
          <a:lstStyle>
            <a:lvl1pPr>
              <a:defRPr sz="1400">
                <a:solidFill>
                  <a:schemeClr val="tx1"/>
                </a:solidFill>
                <a:latin typeface="Calibri" panose="020F0502020204030204" pitchFamily="34" charset="0"/>
                <a:cs typeface="Calibri" panose="020F0502020204030204" pitchFamily="34" charset="0"/>
              </a:defRPr>
            </a:lvl1pPr>
          </a:lstStyle>
          <a:p>
            <a:pPr>
              <a:defRPr/>
            </a:pPr>
            <a:fld id="{47A869BC-29E1-4396-86E8-B596089D722A}" type="slidenum">
              <a:rPr lang="fr-FR" altLang="fr-FR"/>
              <a:pPr>
                <a:defRPr/>
              </a:pPr>
              <a:t>‹N°›</a:t>
            </a:fld>
            <a:endParaRPr lang="fr-FR" altLang="fr-FR" dirty="0"/>
          </a:p>
        </p:txBody>
      </p:sp>
    </p:spTree>
    <p:extLst>
      <p:ext uri="{BB962C8B-B14F-4D97-AF65-F5344CB8AC3E}">
        <p14:creationId xmlns:p14="http://schemas.microsoft.com/office/powerpoint/2010/main" val="2231248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hapitre 4">
    <p:spTree>
      <p:nvGrpSpPr>
        <p:cNvPr id="1" name=""/>
        <p:cNvGrpSpPr/>
        <p:nvPr/>
      </p:nvGrpSpPr>
      <p:grpSpPr>
        <a:xfrm>
          <a:off x="0" y="0"/>
          <a:ext cx="0" cy="0"/>
          <a:chOff x="0" y="0"/>
          <a:chExt cx="0" cy="0"/>
        </a:xfrm>
      </p:grpSpPr>
      <p:sp>
        <p:nvSpPr>
          <p:cNvPr id="4" name="Rectangle 3"/>
          <p:cNvSpPr/>
          <p:nvPr/>
        </p:nvSpPr>
        <p:spPr>
          <a:xfrm>
            <a:off x="0" y="158750"/>
            <a:ext cx="9144000" cy="677863"/>
          </a:xfrm>
          <a:prstGeom prst="rect">
            <a:avLst/>
          </a:prstGeom>
          <a:solidFill>
            <a:srgbClr val="EE700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 name="Espace réservé du contenu 2"/>
          <p:cNvSpPr>
            <a:spLocks noGrp="1"/>
          </p:cNvSpPr>
          <p:nvPr>
            <p:ph idx="1"/>
          </p:nvPr>
        </p:nvSpPr>
        <p:spPr>
          <a:xfrm>
            <a:off x="685800" y="1268760"/>
            <a:ext cx="7620000" cy="5040560"/>
          </a:xfrm>
          <a:prstGeom prst="rect">
            <a:avLst/>
          </a:prstGeom>
        </p:spPr>
        <p:txBody>
          <a:bodyPr/>
          <a:lstStyle>
            <a:lvl1pPr marL="342900" indent="-342900">
              <a:buClr>
                <a:srgbClr val="B0BC00"/>
              </a:buClr>
              <a:buSzPct val="100000"/>
              <a:buFont typeface="Wingdings" panose="05000000000000000000" pitchFamily="2" charset="2"/>
              <a:buChar char="§"/>
              <a:defRPr sz="2000">
                <a:latin typeface="Calibri" panose="020F0502020204030204" pitchFamily="34" charset="0"/>
                <a:cs typeface="Calibri" panose="020F0502020204030204" pitchFamily="34" charset="0"/>
              </a:defRPr>
            </a:lvl1pPr>
            <a:lvl2pPr marL="742950" indent="-285750">
              <a:buClr>
                <a:srgbClr val="B0BC00"/>
              </a:buClr>
              <a:buSzPct val="80000"/>
              <a:buFont typeface="Wingdings" panose="05000000000000000000" pitchFamily="2" charset="2"/>
              <a:buChar char="§"/>
              <a:defRPr sz="1800">
                <a:latin typeface="Calibri" panose="020F0502020204030204" pitchFamily="34" charset="0"/>
                <a:cs typeface="Calibri" panose="020F0502020204030204" pitchFamily="34" charset="0"/>
              </a:defRPr>
            </a:lvl2pPr>
            <a:lvl3pPr marL="1200150" indent="-285750">
              <a:buClr>
                <a:srgbClr val="B0BC00"/>
              </a:buClr>
              <a:buSzPct val="90000"/>
              <a:buFont typeface="Wingdings" panose="05000000000000000000" pitchFamily="2" charset="2"/>
              <a:buChar char="§"/>
              <a:defRPr sz="1600">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smtClean="0"/>
              <a:t>Modifiez les styles du texte du masque</a:t>
            </a:r>
          </a:p>
          <a:p>
            <a:pPr lvl="1"/>
            <a:r>
              <a:rPr lang="fr-FR" smtClean="0"/>
              <a:t>Deuxième niveau</a:t>
            </a:r>
          </a:p>
          <a:p>
            <a:pPr lvl="2"/>
            <a:r>
              <a:rPr lang="fr-FR" smtClean="0"/>
              <a:t>Troisième niveau</a:t>
            </a:r>
          </a:p>
        </p:txBody>
      </p:sp>
      <p:sp>
        <p:nvSpPr>
          <p:cNvPr id="6" name="Espace réservé du texte 2"/>
          <p:cNvSpPr>
            <a:spLocks noGrp="1"/>
          </p:cNvSpPr>
          <p:nvPr>
            <p:ph type="body" sz="quarter" idx="11"/>
          </p:nvPr>
        </p:nvSpPr>
        <p:spPr>
          <a:xfrm>
            <a:off x="179512" y="246062"/>
            <a:ext cx="8568952" cy="503237"/>
          </a:xfrm>
          <a:prstGeom prst="rect">
            <a:avLst/>
          </a:prstGeom>
        </p:spPr>
        <p:txBody>
          <a:bodyPr/>
          <a:lstStyle>
            <a:lvl1pPr marL="0" indent="0">
              <a:buNone/>
              <a:defRPr sz="2800" b="1" baseline="0">
                <a:solidFill>
                  <a:schemeClr val="bg1"/>
                </a:solidFill>
                <a:latin typeface="Calibri" panose="020F0502020204030204" pitchFamily="34" charset="0"/>
                <a:cs typeface="Calibri" panose="020F0502020204030204" pitchFamily="34" charset="0"/>
              </a:defRPr>
            </a:lvl1pPr>
          </a:lstStyle>
          <a:p>
            <a:pPr lvl="0"/>
            <a:r>
              <a:rPr lang="fr-FR" smtClean="0"/>
              <a:t>Modifiez les styles du texte du masque</a:t>
            </a:r>
          </a:p>
        </p:txBody>
      </p:sp>
      <p:sp>
        <p:nvSpPr>
          <p:cNvPr id="5" name="Espace réservé du numéro de diapositive 4"/>
          <p:cNvSpPr>
            <a:spLocks noGrp="1" noChangeArrowheads="1"/>
          </p:cNvSpPr>
          <p:nvPr>
            <p:ph type="sldNum" sz="quarter" idx="12"/>
          </p:nvPr>
        </p:nvSpPr>
        <p:spPr>
          <a:xfrm>
            <a:off x="219075" y="6400800"/>
            <a:ext cx="1905000" cy="457200"/>
          </a:xfrm>
          <a:prstGeom prst="rect">
            <a:avLst/>
          </a:prstGeom>
        </p:spPr>
        <p:txBody>
          <a:bodyPr/>
          <a:lstStyle>
            <a:lvl1pPr>
              <a:defRPr sz="1400">
                <a:solidFill>
                  <a:schemeClr val="tx1"/>
                </a:solidFill>
                <a:latin typeface="Calibri" panose="020F0502020204030204" pitchFamily="34" charset="0"/>
                <a:cs typeface="Calibri" panose="020F0502020204030204" pitchFamily="34" charset="0"/>
              </a:defRPr>
            </a:lvl1pPr>
          </a:lstStyle>
          <a:p>
            <a:pPr>
              <a:defRPr/>
            </a:pPr>
            <a:fld id="{2E7C9F56-E4E9-4221-962D-C37926CDBB8F}" type="slidenum">
              <a:rPr lang="fr-FR" altLang="fr-FR"/>
              <a:pPr>
                <a:defRPr/>
              </a:pPr>
              <a:t>‹N°›</a:t>
            </a:fld>
            <a:endParaRPr lang="fr-FR" altLang="fr-FR" dirty="0"/>
          </a:p>
        </p:txBody>
      </p:sp>
    </p:spTree>
    <p:extLst>
      <p:ext uri="{BB962C8B-B14F-4D97-AF65-F5344CB8AC3E}">
        <p14:creationId xmlns:p14="http://schemas.microsoft.com/office/powerpoint/2010/main" val="26878142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Lst>
  <p:timing>
    <p:tnLst>
      <p:par>
        <p:cTn id="1" dur="indefinite" restart="never" nodeType="tmRoot"/>
      </p:par>
    </p:tnLst>
  </p:timing>
  <p:hf hdr="0" ftr="0" dt="0"/>
  <p:txStyles>
    <p:titleStyle>
      <a:lvl1pPr algn="l" rtl="0" eaLnBrk="0" fontAlgn="base" hangingPunct="0">
        <a:spcBef>
          <a:spcPct val="20000"/>
        </a:spcBef>
        <a:spcAft>
          <a:spcPct val="0"/>
        </a:spcAft>
        <a:defRPr sz="2400" b="1">
          <a:solidFill>
            <a:srgbClr val="A2106A"/>
          </a:solidFill>
          <a:latin typeface="+mj-lt"/>
          <a:ea typeface="+mj-ea"/>
          <a:cs typeface="+mj-cs"/>
        </a:defRPr>
      </a:lvl1pPr>
      <a:lvl2pPr algn="l" rtl="0" eaLnBrk="0" fontAlgn="base" hangingPunct="0">
        <a:spcBef>
          <a:spcPct val="20000"/>
        </a:spcBef>
        <a:spcAft>
          <a:spcPct val="0"/>
        </a:spcAft>
        <a:defRPr sz="2400" b="1">
          <a:solidFill>
            <a:srgbClr val="A2106A"/>
          </a:solidFill>
          <a:latin typeface="Arial" charset="0"/>
        </a:defRPr>
      </a:lvl2pPr>
      <a:lvl3pPr algn="l" rtl="0" eaLnBrk="0" fontAlgn="base" hangingPunct="0">
        <a:spcBef>
          <a:spcPct val="20000"/>
        </a:spcBef>
        <a:spcAft>
          <a:spcPct val="0"/>
        </a:spcAft>
        <a:defRPr sz="2400" b="1">
          <a:solidFill>
            <a:srgbClr val="A2106A"/>
          </a:solidFill>
          <a:latin typeface="Arial" charset="0"/>
        </a:defRPr>
      </a:lvl3pPr>
      <a:lvl4pPr algn="l" rtl="0" eaLnBrk="0" fontAlgn="base" hangingPunct="0">
        <a:spcBef>
          <a:spcPct val="20000"/>
        </a:spcBef>
        <a:spcAft>
          <a:spcPct val="0"/>
        </a:spcAft>
        <a:defRPr sz="2400" b="1">
          <a:solidFill>
            <a:srgbClr val="A2106A"/>
          </a:solidFill>
          <a:latin typeface="Arial" charset="0"/>
        </a:defRPr>
      </a:lvl4pPr>
      <a:lvl5pPr algn="l" rtl="0" eaLnBrk="0" fontAlgn="base" hangingPunct="0">
        <a:spcBef>
          <a:spcPct val="20000"/>
        </a:spcBef>
        <a:spcAft>
          <a:spcPct val="0"/>
        </a:spcAft>
        <a:defRPr sz="2400" b="1">
          <a:solidFill>
            <a:srgbClr val="A2106A"/>
          </a:solidFill>
          <a:latin typeface="Arial" charset="0"/>
        </a:defRPr>
      </a:lvl5pPr>
      <a:lvl6pPr marL="457200" algn="l" rtl="0" eaLnBrk="1" fontAlgn="base" hangingPunct="1">
        <a:spcBef>
          <a:spcPct val="20000"/>
        </a:spcBef>
        <a:spcAft>
          <a:spcPct val="0"/>
        </a:spcAft>
        <a:defRPr sz="2400" b="1">
          <a:solidFill>
            <a:srgbClr val="A2106A"/>
          </a:solidFill>
          <a:latin typeface="Arial" charset="0"/>
        </a:defRPr>
      </a:lvl6pPr>
      <a:lvl7pPr marL="914400" algn="l" rtl="0" eaLnBrk="1" fontAlgn="base" hangingPunct="1">
        <a:spcBef>
          <a:spcPct val="20000"/>
        </a:spcBef>
        <a:spcAft>
          <a:spcPct val="0"/>
        </a:spcAft>
        <a:defRPr sz="2400" b="1">
          <a:solidFill>
            <a:srgbClr val="A2106A"/>
          </a:solidFill>
          <a:latin typeface="Arial" charset="0"/>
        </a:defRPr>
      </a:lvl7pPr>
      <a:lvl8pPr marL="1371600" algn="l" rtl="0" eaLnBrk="1" fontAlgn="base" hangingPunct="1">
        <a:spcBef>
          <a:spcPct val="20000"/>
        </a:spcBef>
        <a:spcAft>
          <a:spcPct val="0"/>
        </a:spcAft>
        <a:defRPr sz="2400" b="1">
          <a:solidFill>
            <a:srgbClr val="A2106A"/>
          </a:solidFill>
          <a:latin typeface="Arial" charset="0"/>
        </a:defRPr>
      </a:lvl8pPr>
      <a:lvl9pPr marL="1828800" algn="l" rtl="0" eaLnBrk="1" fontAlgn="base" hangingPunct="1">
        <a:spcBef>
          <a:spcPct val="20000"/>
        </a:spcBef>
        <a:spcAft>
          <a:spcPct val="0"/>
        </a:spcAft>
        <a:defRPr sz="2400" b="1">
          <a:solidFill>
            <a:srgbClr val="A2106A"/>
          </a:solidFill>
          <a:latin typeface="Arial" charset="0"/>
        </a:defRPr>
      </a:lvl9pPr>
    </p:titleStyle>
    <p:bodyStyle>
      <a:lvl1pPr marL="342900" indent="-342900" algn="l" rtl="0" eaLnBrk="0" fontAlgn="base" hangingPunct="0">
        <a:spcBef>
          <a:spcPct val="20000"/>
        </a:spcBef>
        <a:spcAft>
          <a:spcPct val="0"/>
        </a:spcAft>
        <a:buClr>
          <a:srgbClr val="B0BC00"/>
        </a:buClr>
        <a:buSzPct val="60000"/>
        <a:buBlip>
          <a:blip r:embed="rId8"/>
        </a:buBlip>
        <a:defRPr>
          <a:solidFill>
            <a:srgbClr val="58585A"/>
          </a:solidFill>
          <a:latin typeface="+mn-lt"/>
          <a:ea typeface="+mn-ea"/>
          <a:cs typeface="+mn-cs"/>
        </a:defRPr>
      </a:lvl1pPr>
      <a:lvl2pPr marL="742950" indent="-285750" algn="l" rtl="0" eaLnBrk="0" fontAlgn="base" hangingPunct="0">
        <a:spcBef>
          <a:spcPct val="20000"/>
        </a:spcBef>
        <a:spcAft>
          <a:spcPct val="0"/>
        </a:spcAft>
        <a:buClr>
          <a:srgbClr val="B0BC00"/>
        </a:buClr>
        <a:buSzPct val="50000"/>
        <a:buBlip>
          <a:blip r:embed="rId8"/>
        </a:buBlip>
        <a:defRPr sz="1600">
          <a:solidFill>
            <a:srgbClr val="58585A"/>
          </a:solidFill>
          <a:latin typeface="+mn-lt"/>
        </a:defRPr>
      </a:lvl2pPr>
      <a:lvl3pPr marL="1143000" indent="-228600" algn="l" rtl="0" eaLnBrk="0" fontAlgn="base" hangingPunct="0">
        <a:spcBef>
          <a:spcPct val="20000"/>
        </a:spcBef>
        <a:spcAft>
          <a:spcPct val="0"/>
        </a:spcAft>
        <a:buClr>
          <a:srgbClr val="B0BC00"/>
        </a:buClr>
        <a:buSzPct val="50000"/>
        <a:buBlip>
          <a:blip r:embed="rId8"/>
        </a:buBlip>
        <a:defRPr sz="1400">
          <a:solidFill>
            <a:srgbClr val="58585A"/>
          </a:solidFill>
          <a:latin typeface="+mn-lt"/>
        </a:defRPr>
      </a:lvl3pPr>
      <a:lvl4pPr marL="1600200" indent="-228600" algn="l" rtl="0" eaLnBrk="0" fontAlgn="base" hangingPunct="0">
        <a:spcBef>
          <a:spcPct val="20000"/>
        </a:spcBef>
        <a:spcAft>
          <a:spcPct val="0"/>
        </a:spcAft>
        <a:buClr>
          <a:srgbClr val="B0BC00"/>
        </a:buClr>
        <a:defRPr sz="1400">
          <a:solidFill>
            <a:srgbClr val="58585A"/>
          </a:solidFill>
          <a:latin typeface="+mn-lt"/>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texte 1"/>
          <p:cNvSpPr>
            <a:spLocks noGrp="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smtClean="0"/>
              <a:t>Février 2016</a:t>
            </a:r>
          </a:p>
          <a:p>
            <a:pPr eaLnBrk="1" hangingPunct="1"/>
            <a:endParaRPr lang="fr-FR" altLang="fr-FR" smtClean="0"/>
          </a:p>
        </p:txBody>
      </p:sp>
      <p:sp>
        <p:nvSpPr>
          <p:cNvPr id="7171" name="Espace réservé du texte 2"/>
          <p:cNvSpPr>
            <a:spLocks noGrp="1"/>
          </p:cNvSpPr>
          <p:nvPr>
            <p:ph type="body" sz="quarter" idx="11"/>
          </p:nvPr>
        </p:nvSpPr>
        <p:spPr bwMode="auto">
          <a:xfrm>
            <a:off x="250825" y="2349500"/>
            <a:ext cx="8569325" cy="1655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eaLnBrk="1" hangingPunct="1"/>
            <a:r>
              <a:rPr lang="fr-FR" altLang="fr-FR" smtClean="0"/>
              <a:t>LA GARANTIE JEUNES</a:t>
            </a:r>
          </a:p>
        </p:txBody>
      </p:sp>
      <p:pic>
        <p:nvPicPr>
          <p:cNvPr id="7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02588" y="260350"/>
            <a:ext cx="798512"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1775" y="5589588"/>
            <a:ext cx="969963"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Avec les acteurs intervenant dans le champ social</a:t>
            </a:r>
          </a:p>
          <a:p>
            <a:pPr lvl="1"/>
            <a:r>
              <a:rPr lang="fr-FR" altLang="fr-FR" smtClean="0"/>
              <a:t>Des conventionnements élargis avec les Caisses d’assurance maladie pour créer un « parcours santé jeune » intégrant aussi bien l’accès aux droits que le bilan de santé</a:t>
            </a:r>
          </a:p>
          <a:p>
            <a:pPr lvl="1"/>
            <a:r>
              <a:rPr lang="fr-FR" altLang="fr-FR" smtClean="0"/>
              <a:t>Des actions avec les acteurs du logement et les bailleurs sociaux </a:t>
            </a:r>
          </a:p>
          <a:p>
            <a:pPr lvl="1"/>
            <a:r>
              <a:rPr lang="fr-FR" altLang="fr-FR" smtClean="0"/>
              <a:t>Des liens avec les services fiscaux et ceux de la justice</a:t>
            </a:r>
          </a:p>
          <a:p>
            <a:pPr lvl="1"/>
            <a:r>
              <a:rPr lang="fr-FR" altLang="fr-FR" smtClean="0"/>
              <a:t>Des relais parmi les acteurs sociaux : assistants sociaux, associations caritatives</a:t>
            </a:r>
          </a:p>
          <a:p>
            <a:endParaRPr lang="fr-FR" altLang="fr-FR" smtClean="0"/>
          </a:p>
          <a:p>
            <a:r>
              <a:rPr lang="fr-FR" altLang="fr-FR" smtClean="0"/>
              <a:t>Avec les acteurs de l’insertion par l’activité économique</a:t>
            </a:r>
          </a:p>
          <a:p>
            <a:endParaRPr lang="fr-FR" altLang="fr-FR" smtClean="0"/>
          </a:p>
          <a:p>
            <a:r>
              <a:rPr lang="fr-FR" altLang="fr-FR" smtClean="0"/>
              <a:t>Avec les acteurs du monde économique</a:t>
            </a:r>
          </a:p>
          <a:p>
            <a:pPr lvl="1"/>
            <a:r>
              <a:rPr lang="fr-FR" altLang="fr-FR" smtClean="0"/>
              <a:t>L’implication des chambres consulaires</a:t>
            </a:r>
          </a:p>
          <a:p>
            <a:pPr lvl="1"/>
            <a:r>
              <a:rPr lang="fr-FR" altLang="fr-FR" smtClean="0"/>
              <a:t>Le travail avec les branches professionnelles</a:t>
            </a:r>
          </a:p>
          <a:p>
            <a:endParaRPr lang="fr-FR" altLang="fr-FR" smtClean="0"/>
          </a:p>
        </p:txBody>
      </p:sp>
      <p:sp>
        <p:nvSpPr>
          <p:cNvPr id="16387" name="Espace réservé du texte 2"/>
          <p:cNvSpPr>
            <a:spLocks noGrp="1"/>
          </p:cNvSpPr>
          <p:nvPr>
            <p:ph type="body" sz="quarter" idx="11"/>
          </p:nvPr>
        </p:nvSpPr>
        <p:spPr bwMode="auto">
          <a:xfrm>
            <a:off x="179388" y="246063"/>
            <a:ext cx="8713787"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Les partenariats locaux</a:t>
            </a:r>
          </a:p>
        </p:txBody>
      </p:sp>
      <p:sp>
        <p:nvSpPr>
          <p:cNvPr id="16388"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2D6488D8-57EE-4693-8EF0-249F8FCA5D7D}" type="slidenum">
              <a:rPr lang="fr-FR" altLang="fr-FR" sz="1400" smtClean="0">
                <a:latin typeface="Calibri" pitchFamily="34" charset="0"/>
                <a:cs typeface="Calibri" pitchFamily="34" charset="0"/>
              </a:rPr>
              <a:pPr eaLnBrk="1" hangingPunct="1"/>
              <a:t>10</a:t>
            </a:fld>
            <a:endParaRPr lang="fr-FR" altLang="fr-FR" sz="1400" smtClean="0">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dirty="0" smtClean="0"/>
              <a:t>ML Plateau de Brie et ML Marne la Vallée Val </a:t>
            </a:r>
            <a:r>
              <a:rPr lang="fr-FR" altLang="fr-FR" dirty="0" err="1" smtClean="0"/>
              <a:t>Maubuée</a:t>
            </a:r>
            <a:r>
              <a:rPr lang="fr-FR" altLang="fr-FR" dirty="0" smtClean="0"/>
              <a:t> entrées depuis septembre 2015</a:t>
            </a:r>
          </a:p>
          <a:p>
            <a:endParaRPr lang="fr-FR" altLang="fr-FR" dirty="0" smtClean="0"/>
          </a:p>
          <a:p>
            <a:r>
              <a:rPr lang="fr-FR" altLang="fr-FR" dirty="0" smtClean="0"/>
              <a:t>Des partenariats variés, qui s’inscrivent dans la durée et des pistes d’action efficaces</a:t>
            </a:r>
          </a:p>
          <a:p>
            <a:pPr marL="0" indent="0">
              <a:buNone/>
            </a:pPr>
            <a:endParaRPr lang="fr-FR" altLang="fr-FR" dirty="0" smtClean="0"/>
          </a:p>
          <a:p>
            <a:r>
              <a:rPr lang="fr-FR" altLang="fr-FR" dirty="0" smtClean="0"/>
              <a:t>Une difficulté persistante de diversification de l’orientation (90 % ML)</a:t>
            </a:r>
          </a:p>
          <a:p>
            <a:pPr marL="0" indent="0">
              <a:buNone/>
            </a:pPr>
            <a:endParaRPr lang="fr-FR" altLang="fr-FR" dirty="0" smtClean="0"/>
          </a:p>
          <a:p>
            <a:r>
              <a:rPr lang="fr-FR" altLang="fr-FR" dirty="0" smtClean="0"/>
              <a:t> 91 dossiers de candidatures reçus </a:t>
            </a:r>
          </a:p>
          <a:p>
            <a:endParaRPr lang="fr-FR" altLang="fr-FR" dirty="0" smtClean="0"/>
          </a:p>
          <a:p>
            <a:r>
              <a:rPr lang="fr-FR" altLang="fr-FR" dirty="0" smtClean="0"/>
              <a:t> 77 candidatures retenues</a:t>
            </a:r>
          </a:p>
          <a:p>
            <a:pPr marL="0" indent="0">
              <a:buNone/>
            </a:pPr>
            <a:endParaRPr lang="fr-FR" altLang="fr-FR" dirty="0" smtClean="0"/>
          </a:p>
          <a:p>
            <a:r>
              <a:rPr lang="fr-FR" altLang="fr-FR" dirty="0" smtClean="0"/>
              <a:t> 8 jeunes exclus</a:t>
            </a:r>
          </a:p>
          <a:p>
            <a:endParaRPr lang="fr-FR" altLang="fr-FR" dirty="0" smtClean="0"/>
          </a:p>
        </p:txBody>
      </p:sp>
      <p:sp>
        <p:nvSpPr>
          <p:cNvPr id="17411" name="Espace réservé du texte 2"/>
          <p:cNvSpPr>
            <a:spLocks noGrp="1"/>
          </p:cNvSpPr>
          <p:nvPr>
            <p:ph type="body" sz="quarter" idx="11"/>
          </p:nvPr>
        </p:nvSpPr>
        <p:spPr bwMode="auto">
          <a:xfrm>
            <a:off x="179388" y="246063"/>
            <a:ext cx="8713787"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Premiers éléments de bilan à fin décembre 2015 :</a:t>
            </a:r>
            <a:br>
              <a:rPr lang="fr-FR" altLang="fr-FR" smtClean="0"/>
            </a:br>
            <a:endParaRPr lang="fr-FR" altLang="fr-FR" smtClean="0"/>
          </a:p>
        </p:txBody>
      </p:sp>
      <p:sp>
        <p:nvSpPr>
          <p:cNvPr id="17412"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D6A8ED59-28A6-4175-9FC6-0B21E9691676}" type="slidenum">
              <a:rPr lang="fr-FR" altLang="fr-FR" sz="1400" smtClean="0">
                <a:latin typeface="Calibri" pitchFamily="34" charset="0"/>
                <a:cs typeface="Calibri" pitchFamily="34" charset="0"/>
              </a:rPr>
              <a:pPr eaLnBrk="1" hangingPunct="1"/>
              <a:t>11</a:t>
            </a:fld>
            <a:endParaRPr lang="fr-FR" altLang="fr-FR" sz="1400" smtClean="0">
              <a:latin typeface="Calibri" pitchFamily="34" charset="0"/>
              <a:cs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None/>
            </a:pPr>
            <a:r>
              <a:rPr lang="fr-FR" altLang="fr-FR" sz="2400" dirty="0" smtClean="0"/>
              <a:t>DIRECCTE Unité Départementale de Seine et Marne</a:t>
            </a:r>
          </a:p>
          <a:p>
            <a:endParaRPr lang="fr-FR" altLang="fr-FR" sz="1800" dirty="0" smtClean="0"/>
          </a:p>
          <a:p>
            <a:r>
              <a:rPr lang="fr-FR" altLang="fr-FR" sz="1800" dirty="0" smtClean="0"/>
              <a:t>Justine JOSSO (justine.josso@direccte.gouv.fr - 01 64 41 28 48)</a:t>
            </a:r>
          </a:p>
          <a:p>
            <a:endParaRPr lang="fr-FR" altLang="fr-FR" sz="1800" dirty="0" smtClean="0"/>
          </a:p>
          <a:p>
            <a:r>
              <a:rPr lang="fr-FR" altLang="fr-FR" sz="1800" dirty="0" smtClean="0"/>
              <a:t>Martine HAJLAOUI (</a:t>
            </a:r>
            <a:r>
              <a:rPr lang="fr-FR" altLang="fr-FR" sz="1800" smtClean="0"/>
              <a:t>martine.hajlaoui@direccte.gouv.fr - 01 </a:t>
            </a:r>
            <a:r>
              <a:rPr lang="fr-FR" altLang="fr-FR" sz="1800" dirty="0" smtClean="0"/>
              <a:t>64 41 28 54)</a:t>
            </a:r>
          </a:p>
          <a:p>
            <a:endParaRPr lang="fr-FR" altLang="fr-FR" dirty="0" smtClean="0"/>
          </a:p>
        </p:txBody>
      </p:sp>
      <p:sp>
        <p:nvSpPr>
          <p:cNvPr id="18435" name="Espace réservé du texte 2"/>
          <p:cNvSpPr>
            <a:spLocks noGrp="1"/>
          </p:cNvSpPr>
          <p:nvPr>
            <p:ph type="body" sz="quarter" idx="11"/>
          </p:nvPr>
        </p:nvSpPr>
        <p:spPr bwMode="auto">
          <a:xfrm>
            <a:off x="179388" y="246063"/>
            <a:ext cx="8713787"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Contacts</a:t>
            </a:r>
          </a:p>
        </p:txBody>
      </p:sp>
      <p:sp>
        <p:nvSpPr>
          <p:cNvPr id="18436"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5A767EB6-40A3-4A85-8A4B-17D191FFC012}" type="slidenum">
              <a:rPr lang="fr-FR" altLang="fr-FR" sz="1400" smtClean="0">
                <a:latin typeface="Calibri" pitchFamily="34" charset="0"/>
                <a:cs typeface="Calibri" pitchFamily="34" charset="0"/>
              </a:rPr>
              <a:pPr eaLnBrk="1" hangingPunct="1"/>
              <a:t>12</a:t>
            </a:fld>
            <a:endParaRPr lang="fr-FR" altLang="fr-FR" sz="1400" smtClean="0">
              <a:latin typeface="Calibri" pitchFamily="34" charset="0"/>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dirty="0" smtClean="0"/>
              <a:t>La Garantie Jeunes est un programme d’accompagnement renforcé, piloté par un binôme de conseillers référents de mission locale, qui vise à amener les jeunes en grande précarité vers l’autonomie, sur la base d’une contractualisation, d’une dynamisation collective, de la multiplication des immersions en entreprise et d’une garantie de ressources en appui au parcours d’accompagnement, durant une période de 12 mois</a:t>
            </a:r>
          </a:p>
          <a:p>
            <a:pPr eaLnBrk="1" hangingPunct="1"/>
            <a:endParaRPr lang="fr-FR" altLang="fr-FR" dirty="0" smtClean="0"/>
          </a:p>
          <a:p>
            <a:pPr eaLnBrk="1" hangingPunct="1">
              <a:buFont typeface="Wingdings" panose="05000000000000000000" pitchFamily="2" charset="2"/>
              <a:buChar char="Ø"/>
            </a:pPr>
            <a:r>
              <a:rPr lang="fr-FR" altLang="fr-FR" i="1" dirty="0" smtClean="0"/>
              <a:t>Il ne s’agit pas d’un droit ou d’une allocation, mais un nouveau programme d’accompagnement assorti d’une garantie financière (« une bourse »)</a:t>
            </a:r>
          </a:p>
          <a:p>
            <a:pPr eaLnBrk="1" hangingPunct="1"/>
            <a:endParaRPr lang="fr-FR" altLang="fr-FR" i="1" dirty="0" smtClean="0"/>
          </a:p>
          <a:p>
            <a:pPr eaLnBrk="1" hangingPunct="1">
              <a:buFont typeface="Wingdings" panose="05000000000000000000" pitchFamily="2" charset="2"/>
              <a:buChar char="Ø"/>
            </a:pPr>
            <a:r>
              <a:rPr lang="fr-FR" altLang="fr-FR" i="1" dirty="0" smtClean="0"/>
              <a:t>Le public cible : les jeunes pour lesquels ce dispositif est indispensable</a:t>
            </a:r>
          </a:p>
          <a:p>
            <a:pPr eaLnBrk="1" hangingPunct="1"/>
            <a:endParaRPr lang="fr-FR" altLang="fr-FR" dirty="0" smtClean="0"/>
          </a:p>
        </p:txBody>
      </p:sp>
      <p:sp>
        <p:nvSpPr>
          <p:cNvPr id="8195" name="Espace réservé du texte 3"/>
          <p:cNvSpPr>
            <a:spLocks noGrp="1"/>
          </p:cNvSpPr>
          <p:nvPr>
            <p:ph type="body" sz="quarter" idx="11"/>
          </p:nvPr>
        </p:nvSpPr>
        <p:spPr bwMode="auto">
          <a:xfrm>
            <a:off x="179388" y="246063"/>
            <a:ext cx="8569325"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smtClean="0"/>
              <a:t>Le principe du dispositif</a:t>
            </a:r>
          </a:p>
        </p:txBody>
      </p:sp>
      <p:sp>
        <p:nvSpPr>
          <p:cNvPr id="8196" name="Espace réservé du numéro de diapositive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7306CA92-056C-4391-A682-6204F18E214C}" type="slidenum">
              <a:rPr lang="fr-FR" altLang="fr-FR" sz="1400" smtClean="0">
                <a:latin typeface="Calibri" pitchFamily="34" charset="0"/>
                <a:cs typeface="Calibri" pitchFamily="34" charset="0"/>
              </a:rPr>
              <a:pPr eaLnBrk="1" hangingPunct="1"/>
              <a:t>2</a:t>
            </a:fld>
            <a:endParaRPr lang="fr-FR" altLang="fr-FR" sz="1400" smtClean="0">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dirty="0" smtClean="0"/>
              <a:t>Jeunes âgés de 18 à 25 ans : dérogations possibles pour les mineurs</a:t>
            </a:r>
          </a:p>
          <a:p>
            <a:pPr marL="0" indent="0" eaLnBrk="1" hangingPunct="1">
              <a:buNone/>
            </a:pPr>
            <a:endParaRPr lang="fr-FR" altLang="fr-FR" dirty="0" smtClean="0"/>
          </a:p>
          <a:p>
            <a:pPr eaLnBrk="1" hangingPunct="1"/>
            <a:r>
              <a:rPr lang="fr-FR" altLang="fr-FR" dirty="0" smtClean="0"/>
              <a:t>NEET : </a:t>
            </a:r>
          </a:p>
          <a:p>
            <a:pPr lvl="1" eaLnBrk="1" hangingPunct="1"/>
            <a:r>
              <a:rPr lang="fr-FR" altLang="fr-FR" dirty="0" smtClean="0"/>
              <a:t>Ni en emploi : se détermine à l’instant T et n’exclut donc pas ceux qui ont eu une petite  expérience professionnelle antérieure</a:t>
            </a:r>
          </a:p>
          <a:p>
            <a:pPr marL="457200" lvl="1" indent="0" eaLnBrk="1" hangingPunct="1">
              <a:buNone/>
            </a:pPr>
            <a:endParaRPr lang="fr-FR" altLang="fr-FR" dirty="0" smtClean="0"/>
          </a:p>
          <a:p>
            <a:pPr lvl="1" eaLnBrk="1" hangingPunct="1"/>
            <a:r>
              <a:rPr lang="fr-FR" altLang="fr-FR" dirty="0" smtClean="0"/>
              <a:t>Ni en formation : pas de jeunes qui seraient stagiaires de la formation professionnelle ou sur le point de le devenir (par exemple en E2C)</a:t>
            </a:r>
          </a:p>
          <a:p>
            <a:pPr marL="457200" lvl="1" indent="0" eaLnBrk="1" hangingPunct="1">
              <a:buNone/>
            </a:pPr>
            <a:endParaRPr lang="fr-FR" altLang="fr-FR" dirty="0" smtClean="0"/>
          </a:p>
          <a:p>
            <a:pPr lvl="1" eaLnBrk="1" hangingPunct="1"/>
            <a:r>
              <a:rPr lang="fr-FR" altLang="fr-FR" dirty="0" smtClean="0"/>
              <a:t>Ni étudiant : pas de jeunes scolarisés (mais les jeunes peuvent être diplômés)</a:t>
            </a:r>
          </a:p>
          <a:p>
            <a:pPr eaLnBrk="1" hangingPunct="1"/>
            <a:endParaRPr lang="fr-FR" altLang="fr-FR" dirty="0" smtClean="0"/>
          </a:p>
        </p:txBody>
      </p:sp>
      <p:sp>
        <p:nvSpPr>
          <p:cNvPr id="9219" name="Espace réservé du texte 2"/>
          <p:cNvSpPr>
            <a:spLocks noGrp="1"/>
          </p:cNvSpPr>
          <p:nvPr>
            <p:ph type="body" sz="quarter" idx="11"/>
          </p:nvPr>
        </p:nvSpPr>
        <p:spPr bwMode="auto">
          <a:xfrm>
            <a:off x="179388" y="246063"/>
            <a:ext cx="8640762"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smtClean="0"/>
              <a:t>Les critères d’éligibilité</a:t>
            </a:r>
          </a:p>
        </p:txBody>
      </p:sp>
      <p:sp>
        <p:nvSpPr>
          <p:cNvPr id="9220"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C31A8F11-A399-4940-8056-8C6981E67445}" type="slidenum">
              <a:rPr lang="fr-FR" altLang="fr-FR" sz="1400" smtClean="0">
                <a:latin typeface="Calibri" pitchFamily="34" charset="0"/>
                <a:cs typeface="Calibri" pitchFamily="34" charset="0"/>
              </a:rPr>
              <a:pPr eaLnBrk="1" hangingPunct="1"/>
              <a:t>3</a:t>
            </a:fld>
            <a:endParaRPr lang="fr-FR" altLang="fr-FR" sz="1400" smtClean="0">
              <a:latin typeface="Calibri" pitchFamily="34" charset="0"/>
              <a:cs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ce réservé du contenu 1"/>
          <p:cNvSpPr>
            <a:spLocks noGrp="1"/>
          </p:cNvSpPr>
          <p:nvPr>
            <p:ph idx="1"/>
          </p:nvPr>
        </p:nvSpPr>
        <p:spPr bwMode="auto">
          <a:xfrm>
            <a:off x="685800" y="1268413"/>
            <a:ext cx="7620000" cy="5040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sz="1800" dirty="0" smtClean="0"/>
              <a:t>En situation de grande précarité : </a:t>
            </a:r>
          </a:p>
          <a:p>
            <a:pPr marL="719138" indent="0" eaLnBrk="1" hangingPunct="1">
              <a:buFont typeface="Wingdings" panose="05000000000000000000" pitchFamily="2" charset="2"/>
              <a:buChar char="Ø"/>
            </a:pPr>
            <a:r>
              <a:rPr lang="fr-FR" altLang="fr-FR" sz="1800" dirty="0" smtClean="0"/>
              <a:t>	 Les jeunes de foyer RSA (enfant ou conjoint) mais non allocataire à titre principal (favoriser le droit commun)</a:t>
            </a:r>
          </a:p>
          <a:p>
            <a:pPr marL="719138" indent="0" eaLnBrk="1" hangingPunct="1">
              <a:buFont typeface="Wingdings" panose="05000000000000000000" pitchFamily="2" charset="2"/>
              <a:buChar char="Ø"/>
            </a:pPr>
            <a:r>
              <a:rPr lang="fr-FR" altLang="fr-FR" sz="1800" dirty="0"/>
              <a:t> </a:t>
            </a:r>
            <a:r>
              <a:rPr lang="fr-FR" altLang="fr-FR" sz="1800" dirty="0" smtClean="0"/>
              <a:t>Les jeunes en situation de rupture familiale, y compris ceux hébergés chez une tierce personne</a:t>
            </a:r>
          </a:p>
          <a:p>
            <a:pPr marL="719138" indent="0" eaLnBrk="1" hangingPunct="1">
              <a:buFont typeface="Wingdings" panose="05000000000000000000" pitchFamily="2" charset="2"/>
              <a:buChar char="Ø"/>
            </a:pPr>
            <a:r>
              <a:rPr lang="fr-FR" altLang="fr-FR" sz="1800" dirty="0"/>
              <a:t> </a:t>
            </a:r>
            <a:r>
              <a:rPr lang="fr-FR" altLang="fr-FR" sz="1800" dirty="0" smtClean="0"/>
              <a:t>Les jeunes sous main de justice</a:t>
            </a:r>
          </a:p>
          <a:p>
            <a:pPr marL="719138" indent="0" eaLnBrk="1" hangingPunct="1">
              <a:buFont typeface="Wingdings" panose="05000000000000000000" pitchFamily="2" charset="2"/>
              <a:buChar char="Ø"/>
            </a:pPr>
            <a:r>
              <a:rPr lang="fr-FR" altLang="fr-FR" sz="1800" dirty="0"/>
              <a:t> </a:t>
            </a:r>
            <a:r>
              <a:rPr lang="fr-FR" altLang="fr-FR" sz="1800" dirty="0" smtClean="0"/>
              <a:t>Les jeunes sans soutien familial</a:t>
            </a:r>
          </a:p>
          <a:p>
            <a:pPr eaLnBrk="1" hangingPunct="1"/>
            <a:endParaRPr lang="fr-FR" altLang="fr-FR" sz="1800" dirty="0" smtClean="0"/>
          </a:p>
          <a:p>
            <a:pPr eaLnBrk="1" hangingPunct="1"/>
            <a:r>
              <a:rPr lang="fr-FR" altLang="fr-FR" sz="1800" dirty="0" smtClean="0"/>
              <a:t>dont le niveau de ressources est inférieur ou égal au RSA hors forfait logement (461,26 € pour une personne seule). Les ressources prises en compte sont les revenus d’activité, allocations chômage et sécurité sociale, allocations et indemnités de formation, pensions alimentaires </a:t>
            </a:r>
          </a:p>
          <a:p>
            <a:pPr eaLnBrk="1" hangingPunct="1"/>
            <a:r>
              <a:rPr lang="fr-FR" altLang="fr-FR" sz="1800" dirty="0" smtClean="0"/>
              <a:t>Ayant besoin d’un accompagnement global pour accéder à l’autonomie</a:t>
            </a:r>
          </a:p>
          <a:p>
            <a:pPr eaLnBrk="1" hangingPunct="1"/>
            <a:r>
              <a:rPr lang="fr-FR" altLang="fr-FR" sz="1800" dirty="0" smtClean="0"/>
              <a:t>Autorisés à travailler : autorisation de travail pour les étrangers hors UE (ou justificatif de demande), pas de restriction de nature judiciaire ou autre</a:t>
            </a:r>
          </a:p>
          <a:p>
            <a:pPr eaLnBrk="1" hangingPunct="1"/>
            <a:r>
              <a:rPr lang="fr-FR" altLang="fr-FR" sz="1800" dirty="0" smtClean="0"/>
              <a:t>Motivés et volontaires</a:t>
            </a:r>
          </a:p>
          <a:p>
            <a:pPr eaLnBrk="1" hangingPunct="1"/>
            <a:endParaRPr lang="fr-FR" altLang="fr-FR" dirty="0" smtClean="0"/>
          </a:p>
        </p:txBody>
      </p:sp>
      <p:sp>
        <p:nvSpPr>
          <p:cNvPr id="10243" name="Espace réservé du texte 2"/>
          <p:cNvSpPr>
            <a:spLocks noGrp="1"/>
          </p:cNvSpPr>
          <p:nvPr>
            <p:ph type="body" sz="quarter" idx="11"/>
          </p:nvPr>
        </p:nvSpPr>
        <p:spPr bwMode="auto">
          <a:xfrm>
            <a:off x="179388" y="246063"/>
            <a:ext cx="8713787"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Les critères d’éligibilité (suite)</a:t>
            </a:r>
          </a:p>
        </p:txBody>
      </p:sp>
      <p:sp>
        <p:nvSpPr>
          <p:cNvPr id="10244"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B74E3A3F-7411-45F4-A001-1E3EE9880AB6}" type="slidenum">
              <a:rPr lang="fr-FR" altLang="fr-FR" sz="1400" smtClean="0">
                <a:latin typeface="Calibri" pitchFamily="34" charset="0"/>
                <a:cs typeface="Calibri" pitchFamily="34" charset="0"/>
              </a:rPr>
              <a:pPr eaLnBrk="1" hangingPunct="1"/>
              <a:t>4</a:t>
            </a:fld>
            <a:endParaRPr lang="fr-FR" altLang="fr-FR" sz="1400" smtClean="0">
              <a:latin typeface="Calibri" pitchFamily="34" charset="0"/>
              <a:cs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u contenu 1"/>
          <p:cNvSpPr>
            <a:spLocks noGrp="1"/>
          </p:cNvSpPr>
          <p:nvPr>
            <p:ph idx="1"/>
          </p:nvPr>
        </p:nvSpPr>
        <p:spPr bwMode="auto">
          <a:xfrm>
            <a:off x="251520" y="980728"/>
            <a:ext cx="8640960" cy="561662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eaLnBrk="1" hangingPunct="1">
              <a:buNone/>
            </a:pPr>
            <a:r>
              <a:rPr lang="fr-FR" altLang="fr-FR" sz="1200" dirty="0" smtClean="0"/>
              <a:t>Les pièces à fournir pour constituer un dossier de candidature à la Garantie Jeunes sont les suivantes :</a:t>
            </a:r>
          </a:p>
          <a:p>
            <a:pPr marL="0" indent="0" eaLnBrk="1" hangingPunct="1">
              <a:buNone/>
            </a:pPr>
            <a:endParaRPr lang="fr-FR" altLang="fr-FR" sz="1200" dirty="0" smtClean="0"/>
          </a:p>
          <a:p>
            <a:pPr eaLnBrk="1" hangingPunct="1"/>
            <a:r>
              <a:rPr lang="fr-FR" altLang="fr-FR" sz="1200" dirty="0" smtClean="0"/>
              <a:t>Attestation sur l’honneur des ressources perçues au cours des 3 derniers mois ;</a:t>
            </a:r>
          </a:p>
          <a:p>
            <a:pPr eaLnBrk="1" hangingPunct="1"/>
            <a:endParaRPr lang="fr-FR" altLang="fr-FR" sz="1200" dirty="0" smtClean="0"/>
          </a:p>
          <a:p>
            <a:pPr eaLnBrk="1" hangingPunct="1"/>
            <a:r>
              <a:rPr lang="fr-FR" altLang="fr-FR" sz="1200" dirty="0" smtClean="0"/>
              <a:t>Pour un jeune seul (détaché fiscalement de son foyer familial) : justificatif du niveau de ressource du jeune (avis de non-imposition) ;</a:t>
            </a:r>
          </a:p>
          <a:p>
            <a:pPr eaLnBrk="1" hangingPunct="1"/>
            <a:endParaRPr lang="fr-FR" altLang="fr-FR" sz="1200" dirty="0" smtClean="0"/>
          </a:p>
          <a:p>
            <a:pPr eaLnBrk="1" hangingPunct="1"/>
            <a:r>
              <a:rPr lang="fr-FR" altLang="fr-FR" sz="1200" dirty="0" smtClean="0"/>
              <a:t>Pour un jeune vivant dans sa famille, rattaché fiscalement au foyer familial dont le niveau de ressources est insuffisant : justificatif du niveau de ressources du foyer (avis d’imposition, attestation de perception du RSA,…). Pour étayer ces éléments, il peut être envisagé de retenir un seuil de ressources présumé quand le jeune est dans son foyer familial, en estimant son « reste à vivre » qui consiste à calculer ce qui revient au jeune quand on divise le revenu familial après déduction des charges par le nombre de personnes au sein du foyer ;</a:t>
            </a:r>
          </a:p>
          <a:p>
            <a:pPr eaLnBrk="1" hangingPunct="1"/>
            <a:r>
              <a:rPr lang="fr-FR" altLang="fr-FR" sz="1200" dirty="0" smtClean="0"/>
              <a:t>Pour un jeune vivant dans sa famille et rattaché au foyer fiscal de ses parents imposables mais qui se déclare non soutenu financièrement par ces derniers : justificatif de son engagement à se détacher fiscalement de ses parents (avis d’engagement);</a:t>
            </a:r>
          </a:p>
          <a:p>
            <a:pPr eaLnBrk="1" hangingPunct="1"/>
            <a:endParaRPr lang="fr-FR" altLang="fr-FR" sz="1200" dirty="0" smtClean="0"/>
          </a:p>
          <a:p>
            <a:pPr eaLnBrk="1" hangingPunct="1"/>
            <a:r>
              <a:rPr lang="fr-FR" altLang="fr-FR" sz="1200" dirty="0" smtClean="0"/>
              <a:t>Autorisation de travail pour les ressortissants de pays tiers hors UE et EEE ;</a:t>
            </a:r>
          </a:p>
          <a:p>
            <a:pPr eaLnBrk="1" hangingPunct="1"/>
            <a:r>
              <a:rPr lang="fr-FR" altLang="fr-FR" sz="1200" dirty="0" smtClean="0"/>
              <a:t>Un Relevé d’Identité Bancaire ;</a:t>
            </a:r>
          </a:p>
          <a:p>
            <a:pPr eaLnBrk="1" hangingPunct="1"/>
            <a:endParaRPr lang="fr-FR" altLang="fr-FR" sz="1200" dirty="0" smtClean="0"/>
          </a:p>
          <a:p>
            <a:pPr eaLnBrk="1" hangingPunct="1"/>
            <a:r>
              <a:rPr lang="fr-FR" altLang="fr-FR" sz="1200" dirty="0" smtClean="0"/>
              <a:t>Une copie de la pièce d’identité ;</a:t>
            </a:r>
          </a:p>
          <a:p>
            <a:pPr eaLnBrk="1" hangingPunct="1"/>
            <a:endParaRPr lang="fr-FR" altLang="fr-FR" sz="1200" dirty="0" smtClean="0"/>
          </a:p>
          <a:p>
            <a:pPr eaLnBrk="1" hangingPunct="1"/>
            <a:r>
              <a:rPr lang="fr-FR" altLang="fr-FR" sz="1200" dirty="0" smtClean="0"/>
              <a:t>Une copie de l’attestation de la CPAM ;</a:t>
            </a:r>
          </a:p>
          <a:p>
            <a:pPr eaLnBrk="1" hangingPunct="1"/>
            <a:endParaRPr lang="fr-FR" altLang="fr-FR" sz="1200" dirty="0" smtClean="0"/>
          </a:p>
          <a:p>
            <a:pPr eaLnBrk="1" hangingPunct="1"/>
            <a:r>
              <a:rPr lang="fr-FR" altLang="fr-FR" sz="1200" dirty="0" smtClean="0"/>
              <a:t>L’autorisation du représentant légal si le jeune est mineur ou majeur sous tutelle et curatelle.</a:t>
            </a:r>
          </a:p>
          <a:p>
            <a:pPr eaLnBrk="1" hangingPunct="1"/>
            <a:endParaRPr lang="fr-FR" altLang="fr-FR" dirty="0" smtClean="0"/>
          </a:p>
        </p:txBody>
      </p:sp>
      <p:sp>
        <p:nvSpPr>
          <p:cNvPr id="11267" name="Espace réservé du texte 2"/>
          <p:cNvSpPr>
            <a:spLocks noGrp="1"/>
          </p:cNvSpPr>
          <p:nvPr>
            <p:ph type="body" sz="quarter" idx="11"/>
          </p:nvPr>
        </p:nvSpPr>
        <p:spPr bwMode="auto">
          <a:xfrm>
            <a:off x="179388" y="246063"/>
            <a:ext cx="8640762"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altLang="fr-FR" smtClean="0"/>
              <a:t>Pièces du dossier de candidature à la GJ</a:t>
            </a:r>
          </a:p>
        </p:txBody>
      </p:sp>
      <p:sp>
        <p:nvSpPr>
          <p:cNvPr id="11268"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0E02E733-9157-4A71-B88B-87287FB817FA}" type="slidenum">
              <a:rPr lang="fr-FR" altLang="fr-FR" sz="1400" smtClean="0">
                <a:latin typeface="Calibri" pitchFamily="34" charset="0"/>
                <a:cs typeface="Calibri" pitchFamily="34" charset="0"/>
              </a:rPr>
              <a:pPr eaLnBrk="1" hangingPunct="1"/>
              <a:t>5</a:t>
            </a:fld>
            <a:endParaRPr lang="fr-FR" altLang="fr-FR" sz="1400" smtClean="0">
              <a:latin typeface="Calibri" pitchFamily="34" charset="0"/>
              <a:cs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1"/>
          <p:cNvSpPr>
            <a:spLocks noGrp="1"/>
          </p:cNvSpPr>
          <p:nvPr>
            <p:ph idx="1"/>
          </p:nvPr>
        </p:nvSpPr>
        <p:spPr bwMode="auto">
          <a:xfrm>
            <a:off x="251520" y="1124745"/>
            <a:ext cx="8640960" cy="518398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ltLang="fr-FR" dirty="0" smtClean="0"/>
          </a:p>
          <a:p>
            <a:r>
              <a:rPr lang="fr-FR" altLang="fr-FR" dirty="0" smtClean="0"/>
              <a:t>Le montant de l’allocation est celui du RSA socle, soit 461,26 € par mois</a:t>
            </a:r>
          </a:p>
          <a:p>
            <a:endParaRPr lang="fr-FR" altLang="fr-FR" dirty="0" smtClean="0"/>
          </a:p>
          <a:p>
            <a:r>
              <a:rPr lang="fr-FR" altLang="fr-FR" dirty="0" smtClean="0"/>
              <a:t>L’allocation est cumulable avec des revenus d’activités :</a:t>
            </a:r>
          </a:p>
          <a:p>
            <a:pPr marL="0" indent="0">
              <a:buNone/>
            </a:pPr>
            <a:endParaRPr lang="fr-FR" altLang="fr-FR" sz="1100" dirty="0" smtClean="0"/>
          </a:p>
          <a:p>
            <a:pPr lvl="1"/>
            <a:r>
              <a:rPr lang="fr-FR" altLang="fr-FR" dirty="0" smtClean="0"/>
              <a:t>Intégralement jusqu’à 300 € nets perçus par mois</a:t>
            </a:r>
          </a:p>
          <a:p>
            <a:pPr lvl="1"/>
            <a:r>
              <a:rPr lang="fr-FR" altLang="fr-FR" dirty="0" smtClean="0"/>
              <a:t>Dégressive au-delà</a:t>
            </a:r>
          </a:p>
          <a:p>
            <a:pPr lvl="1"/>
            <a:r>
              <a:rPr lang="fr-FR" altLang="fr-FR" dirty="0" smtClean="0"/>
              <a:t>Supprimée lorsque le jeune a des ressources supérieures à 80 % du SMIC brut</a:t>
            </a:r>
          </a:p>
          <a:p>
            <a:endParaRPr lang="fr-FR" altLang="fr-FR" dirty="0" smtClean="0"/>
          </a:p>
        </p:txBody>
      </p:sp>
      <p:sp>
        <p:nvSpPr>
          <p:cNvPr id="12291" name="Espace réservé du texte 2"/>
          <p:cNvSpPr>
            <a:spLocks noGrp="1"/>
          </p:cNvSpPr>
          <p:nvPr>
            <p:ph type="body" sz="quarter" idx="11"/>
          </p:nvPr>
        </p:nvSpPr>
        <p:spPr bwMode="auto">
          <a:xfrm>
            <a:off x="179388" y="246063"/>
            <a:ext cx="8569325"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Montant de l’allocation et dégressivité</a:t>
            </a:r>
          </a:p>
        </p:txBody>
      </p:sp>
      <p:sp>
        <p:nvSpPr>
          <p:cNvPr id="12292"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0B0DBB45-E41C-4778-BC09-B6D9B5B8B893}" type="slidenum">
              <a:rPr lang="fr-FR" altLang="fr-FR" sz="1400" smtClean="0">
                <a:latin typeface="Calibri" pitchFamily="34" charset="0"/>
                <a:cs typeface="Calibri" pitchFamily="34" charset="0"/>
              </a:rPr>
              <a:pPr eaLnBrk="1" hangingPunct="1"/>
              <a:t>6</a:t>
            </a:fld>
            <a:endParaRPr lang="fr-FR" altLang="fr-FR" sz="140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texte 2"/>
          <p:cNvSpPr>
            <a:spLocks noGrp="1"/>
          </p:cNvSpPr>
          <p:nvPr>
            <p:ph type="body" sz="quarter" idx="11"/>
          </p:nvPr>
        </p:nvSpPr>
        <p:spPr bwMode="auto">
          <a:xfrm>
            <a:off x="179388" y="260350"/>
            <a:ext cx="8569325" cy="5032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Procédure d’entrée dans la Garantie jeunes</a:t>
            </a:r>
          </a:p>
          <a:p>
            <a:endParaRPr lang="fr-FR" altLang="fr-FR" smtClean="0"/>
          </a:p>
        </p:txBody>
      </p:sp>
      <p:sp>
        <p:nvSpPr>
          <p:cNvPr id="13315"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780D92D7-9634-4005-A797-03E9292BBE64}" type="slidenum">
              <a:rPr lang="fr-FR" altLang="fr-FR" sz="1400" smtClean="0">
                <a:latin typeface="Calibri" pitchFamily="34" charset="0"/>
                <a:cs typeface="Calibri" pitchFamily="34" charset="0"/>
              </a:rPr>
              <a:pPr eaLnBrk="1" hangingPunct="1"/>
              <a:t>7</a:t>
            </a:fld>
            <a:endParaRPr lang="fr-FR" altLang="fr-FR" sz="1400" smtClean="0">
              <a:latin typeface="Calibri" pitchFamily="34" charset="0"/>
              <a:cs typeface="Calibri" pitchFamily="34" charset="0"/>
            </a:endParaRPr>
          </a:p>
        </p:txBody>
      </p:sp>
      <p:graphicFrame>
        <p:nvGraphicFramePr>
          <p:cNvPr id="9" name="Diagramme 8"/>
          <p:cNvGraphicFramePr/>
          <p:nvPr/>
        </p:nvGraphicFramePr>
        <p:xfrm>
          <a:off x="2939988" y="1052736"/>
          <a:ext cx="3264024"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angle 9"/>
          <p:cNvSpPr/>
          <p:nvPr/>
        </p:nvSpPr>
        <p:spPr>
          <a:xfrm>
            <a:off x="6791309" y="1123950"/>
            <a:ext cx="1800225" cy="287338"/>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1400" dirty="0"/>
              <a:t>ML/Etat/Partenaires</a:t>
            </a:r>
          </a:p>
        </p:txBody>
      </p:sp>
      <p:sp>
        <p:nvSpPr>
          <p:cNvPr id="11" name="Rectangle 10"/>
          <p:cNvSpPr/>
          <p:nvPr/>
        </p:nvSpPr>
        <p:spPr>
          <a:xfrm>
            <a:off x="6827838" y="2525713"/>
            <a:ext cx="1800225" cy="288925"/>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1400" dirty="0"/>
              <a:t>ML/Etat/Partenaires</a:t>
            </a:r>
          </a:p>
        </p:txBody>
      </p:sp>
      <p:sp>
        <p:nvSpPr>
          <p:cNvPr id="12" name="Rectangle 11"/>
          <p:cNvSpPr/>
          <p:nvPr/>
        </p:nvSpPr>
        <p:spPr>
          <a:xfrm>
            <a:off x="6827838" y="2997200"/>
            <a:ext cx="1800225" cy="10795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900" dirty="0" smtClean="0"/>
              <a:t>ML / Etat/ CD / Collectivités / PJJ / SPIP / Pôle Emploi / DDCS / Clubs </a:t>
            </a:r>
            <a:r>
              <a:rPr lang="fr-FR" sz="900" dirty="0"/>
              <a:t>de prévention et Associations – Association CRIF et partenaires économiques</a:t>
            </a:r>
          </a:p>
        </p:txBody>
      </p:sp>
      <p:sp>
        <p:nvSpPr>
          <p:cNvPr id="13" name="Rectangle 12"/>
          <p:cNvSpPr/>
          <p:nvPr/>
        </p:nvSpPr>
        <p:spPr>
          <a:xfrm>
            <a:off x="6827838" y="4951413"/>
            <a:ext cx="1800225" cy="360362"/>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1100" dirty="0"/>
              <a:t>= date d’entrée en garantie jeunes</a:t>
            </a:r>
          </a:p>
        </p:txBody>
      </p:sp>
      <p:sp>
        <p:nvSpPr>
          <p:cNvPr id="14" name="Flèche courbée vers la droite 13"/>
          <p:cNvSpPr/>
          <p:nvPr/>
        </p:nvSpPr>
        <p:spPr>
          <a:xfrm>
            <a:off x="2251075" y="2754313"/>
            <a:ext cx="503238" cy="792162"/>
          </a:xfrm>
          <a:prstGeom prst="curved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fr-FR">
              <a:solidFill>
                <a:schemeClr val="tx1"/>
              </a:solidFill>
            </a:endParaRPr>
          </a:p>
        </p:txBody>
      </p:sp>
      <p:sp>
        <p:nvSpPr>
          <p:cNvPr id="15" name="Rectangle 14"/>
          <p:cNvSpPr/>
          <p:nvPr/>
        </p:nvSpPr>
        <p:spPr>
          <a:xfrm>
            <a:off x="1258888" y="2997200"/>
            <a:ext cx="865187" cy="2159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600" dirty="0"/>
              <a:t>7 JOURS D ’ECART</a:t>
            </a:r>
          </a:p>
        </p:txBody>
      </p:sp>
      <p:pic>
        <p:nvPicPr>
          <p:cNvPr id="13324"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51075" y="4378325"/>
            <a:ext cx="603250"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Rectangle 16"/>
          <p:cNvSpPr/>
          <p:nvPr/>
        </p:nvSpPr>
        <p:spPr>
          <a:xfrm>
            <a:off x="1258887" y="4702175"/>
            <a:ext cx="890587" cy="200025"/>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algn="ctr">
              <a:defRPr/>
            </a:pPr>
            <a:r>
              <a:rPr lang="fr-FR" sz="700" dirty="0">
                <a:latin typeface="+mn-lt"/>
              </a:rPr>
              <a:t>2 MOIS MAX.</a:t>
            </a:r>
            <a:r>
              <a:rPr lang="fr-FR" sz="600" dirty="0">
                <a:latin typeface="+mn-lt"/>
              </a:rPr>
              <a:t>.</a:t>
            </a:r>
          </a:p>
        </p:txBody>
      </p:sp>
      <p:sp>
        <p:nvSpPr>
          <p:cNvPr id="2" name="Flèche gauche 1"/>
          <p:cNvSpPr/>
          <p:nvPr/>
        </p:nvSpPr>
        <p:spPr>
          <a:xfrm>
            <a:off x="6307138" y="1136650"/>
            <a:ext cx="360362" cy="242888"/>
          </a:xfrm>
          <a:prstGeom prst="lef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fr-FR"/>
          </a:p>
        </p:txBody>
      </p:sp>
      <p:pic>
        <p:nvPicPr>
          <p:cNvPr id="13327" name="Picture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7138" y="2525713"/>
            <a:ext cx="457200"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8" name="Picture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7138" y="3375025"/>
            <a:ext cx="457200"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29" name="Picture 1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07138" y="4995863"/>
            <a:ext cx="457200"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texte 2"/>
          <p:cNvSpPr>
            <a:spLocks noGrp="1"/>
          </p:cNvSpPr>
          <p:nvPr>
            <p:ph type="body" sz="quarter" idx="11"/>
          </p:nvPr>
        </p:nvSpPr>
        <p:spPr bwMode="auto">
          <a:xfrm>
            <a:off x="179388" y="246063"/>
            <a:ext cx="8569325"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Organisation du dispositif</a:t>
            </a:r>
          </a:p>
        </p:txBody>
      </p:sp>
      <p:sp>
        <p:nvSpPr>
          <p:cNvPr id="14339"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A1D52FD8-3A0C-4E9F-8501-EC12E2D19A36}" type="slidenum">
              <a:rPr lang="fr-FR" altLang="fr-FR" sz="1400" smtClean="0">
                <a:latin typeface="Calibri" pitchFamily="34" charset="0"/>
                <a:cs typeface="Calibri" pitchFamily="34" charset="0"/>
              </a:rPr>
              <a:pPr eaLnBrk="1" hangingPunct="1"/>
              <a:t>8</a:t>
            </a:fld>
            <a:endParaRPr lang="fr-FR" altLang="fr-FR" sz="1400" smtClean="0">
              <a:latin typeface="Calibri" pitchFamily="34" charset="0"/>
              <a:cs typeface="Calibri" pitchFamily="34" charset="0"/>
            </a:endParaRPr>
          </a:p>
        </p:txBody>
      </p:sp>
      <p:sp>
        <p:nvSpPr>
          <p:cNvPr id="5" name="Rectangle à coins arrondis 4"/>
          <p:cNvSpPr/>
          <p:nvPr/>
        </p:nvSpPr>
        <p:spPr>
          <a:xfrm>
            <a:off x="963613" y="1125538"/>
            <a:ext cx="3384550" cy="2519362"/>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fr-FR" sz="2000" dirty="0"/>
              <a:t>Commission départementale d’attribution et de suivi de la Garantie Jeunes</a:t>
            </a:r>
          </a:p>
        </p:txBody>
      </p:sp>
      <p:pic>
        <p:nvPicPr>
          <p:cNvPr id="14341"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68363" y="4076700"/>
            <a:ext cx="3487737" cy="261620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450975" y="5054600"/>
            <a:ext cx="2409825" cy="400050"/>
          </a:xfrm>
          <a:prstGeom prst="rect">
            <a:avLst/>
          </a:prstGeom>
        </p:spPr>
        <p:txBody>
          <a:bodyPr wrap="none">
            <a:spAutoFit/>
          </a:bodyPr>
          <a:lstStyle/>
          <a:p>
            <a:pPr algn="ctr">
              <a:defRPr/>
            </a:pPr>
            <a:r>
              <a:rPr lang="fr-FR" sz="2000" dirty="0">
                <a:latin typeface="+mn-lt"/>
              </a:rPr>
              <a:t>Commission locale </a:t>
            </a:r>
          </a:p>
        </p:txBody>
      </p:sp>
      <p:sp>
        <p:nvSpPr>
          <p:cNvPr id="10" name="Légende encadrée avec une bordure 1 9"/>
          <p:cNvSpPr/>
          <p:nvPr/>
        </p:nvSpPr>
        <p:spPr>
          <a:xfrm>
            <a:off x="6164263" y="1052513"/>
            <a:ext cx="2592387" cy="2520950"/>
          </a:xfrm>
          <a:prstGeom prst="accentBorderCallout1">
            <a:avLst>
              <a:gd name="adj1" fmla="val 18750"/>
              <a:gd name="adj2" fmla="val -8333"/>
              <a:gd name="adj3" fmla="val 97097"/>
              <a:gd name="adj4" fmla="val -73127"/>
            </a:avLst>
          </a:prstGeom>
        </p:spPr>
        <p:style>
          <a:lnRef idx="1">
            <a:schemeClr val="dk1"/>
          </a:lnRef>
          <a:fillRef idx="2">
            <a:schemeClr val="dk1"/>
          </a:fillRef>
          <a:effectRef idx="1">
            <a:schemeClr val="dk1"/>
          </a:effectRef>
          <a:fontRef idx="minor">
            <a:schemeClr val="dk1"/>
          </a:fontRef>
        </p:style>
        <p:txBody>
          <a:bodyPr anchor="ctr"/>
          <a:lstStyle/>
          <a:p>
            <a:pPr marL="171450" indent="-171450">
              <a:buFont typeface="Arial" panose="020B0604020202020204" pitchFamily="34" charset="0"/>
              <a:buChar char="•"/>
              <a:defRPr/>
            </a:pPr>
            <a:r>
              <a:rPr lang="fr-FR" sz="1050" dirty="0"/>
              <a:t>Décisions d’admission</a:t>
            </a:r>
          </a:p>
          <a:p>
            <a:pPr marL="171450" indent="-171450">
              <a:buFont typeface="Arial" panose="020B0604020202020204" pitchFamily="34" charset="0"/>
              <a:buChar char="•"/>
              <a:defRPr/>
            </a:pPr>
            <a:r>
              <a:rPr lang="fr-FR" sz="1050" dirty="0"/>
              <a:t>Décisions de renouvellement</a:t>
            </a:r>
          </a:p>
          <a:p>
            <a:pPr marL="171450" indent="-171450">
              <a:buFont typeface="Arial" panose="020B0604020202020204" pitchFamily="34" charset="0"/>
              <a:buChar char="•"/>
              <a:defRPr/>
            </a:pPr>
            <a:r>
              <a:rPr lang="fr-FR" sz="1050" dirty="0"/>
              <a:t>Décision de suspension de l’allocation</a:t>
            </a:r>
          </a:p>
          <a:p>
            <a:pPr marL="171450" indent="-171450">
              <a:buFont typeface="Arial" panose="020B0604020202020204" pitchFamily="34" charset="0"/>
              <a:buChar char="•"/>
              <a:defRPr/>
            </a:pPr>
            <a:r>
              <a:rPr lang="fr-FR" sz="1050" dirty="0"/>
              <a:t>Décisions de sortie</a:t>
            </a:r>
          </a:p>
          <a:p>
            <a:pPr marL="171450" indent="-171450">
              <a:buFont typeface="Arial" panose="020B0604020202020204" pitchFamily="34" charset="0"/>
              <a:buChar char="•"/>
              <a:defRPr/>
            </a:pPr>
            <a:r>
              <a:rPr lang="fr-FR" sz="1050" dirty="0"/>
              <a:t>Organise les partenariats locaux permettant le repérage des jeunes et le bon déroulement des parcours</a:t>
            </a:r>
          </a:p>
          <a:p>
            <a:pPr marL="171450" indent="-171450">
              <a:buFont typeface="Arial" panose="020B0604020202020204" pitchFamily="34" charset="0"/>
              <a:buChar char="•"/>
              <a:defRPr/>
            </a:pPr>
            <a:r>
              <a:rPr lang="fr-FR" sz="1050" dirty="0"/>
              <a:t>Suivi de l’expérimentation</a:t>
            </a:r>
            <a:endParaRPr lang="fr-FR" sz="100" dirty="0"/>
          </a:p>
        </p:txBody>
      </p:sp>
      <p:sp>
        <p:nvSpPr>
          <p:cNvPr id="11" name="Légende encadrée avec une bordure 1 10"/>
          <p:cNvSpPr/>
          <p:nvPr/>
        </p:nvSpPr>
        <p:spPr>
          <a:xfrm>
            <a:off x="6127750" y="4416425"/>
            <a:ext cx="2592388" cy="1674813"/>
          </a:xfrm>
          <a:prstGeom prst="accentBorderCallout1">
            <a:avLst>
              <a:gd name="adj1" fmla="val 18750"/>
              <a:gd name="adj2" fmla="val -8333"/>
              <a:gd name="adj3" fmla="val 98974"/>
              <a:gd name="adj4" fmla="val -69576"/>
            </a:avLst>
          </a:prstGeom>
        </p:spPr>
        <p:style>
          <a:lnRef idx="1">
            <a:schemeClr val="dk1"/>
          </a:lnRef>
          <a:fillRef idx="2">
            <a:schemeClr val="dk1"/>
          </a:fillRef>
          <a:effectRef idx="1">
            <a:schemeClr val="dk1"/>
          </a:effectRef>
          <a:fontRef idx="minor">
            <a:schemeClr val="dk1"/>
          </a:fontRef>
        </p:style>
        <p:txBody>
          <a:bodyPr anchor="ctr"/>
          <a:lstStyle/>
          <a:p>
            <a:pPr marL="171450" indent="-171450">
              <a:buFont typeface="Arial" panose="020B0604020202020204" pitchFamily="34" charset="0"/>
              <a:buChar char="•"/>
              <a:defRPr/>
            </a:pPr>
            <a:r>
              <a:rPr lang="fr-FR" sz="1050" dirty="0"/>
              <a:t>Décisions d’admission</a:t>
            </a:r>
          </a:p>
          <a:p>
            <a:pPr marL="171450" indent="-171450">
              <a:buFont typeface="Arial" panose="020B0604020202020204" pitchFamily="34" charset="0"/>
              <a:buChar char="•"/>
              <a:defRPr/>
            </a:pPr>
            <a:r>
              <a:rPr lang="fr-FR" sz="1050" dirty="0"/>
              <a:t>Décisions de renouvellement</a:t>
            </a:r>
          </a:p>
          <a:p>
            <a:pPr marL="171450" indent="-171450">
              <a:buFont typeface="Arial" panose="020B0604020202020204" pitchFamily="34" charset="0"/>
              <a:buChar char="•"/>
              <a:defRPr/>
            </a:pPr>
            <a:r>
              <a:rPr lang="fr-FR" sz="1050" dirty="0"/>
              <a:t>Décisions de suspension de l’allocation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23528" y="981074"/>
            <a:ext cx="8568952" cy="5400253"/>
          </a:xfrm>
        </p:spPr>
        <p:txBody>
          <a:bodyPr/>
          <a:lstStyle/>
          <a:p>
            <a:pPr>
              <a:defRPr/>
            </a:pPr>
            <a:r>
              <a:rPr lang="fr-FR" sz="1400" dirty="0"/>
              <a:t>Les membres de la commission départementale d’attribution et de suivi (C.D.A.S.) :</a:t>
            </a:r>
          </a:p>
          <a:p>
            <a:pPr>
              <a:defRPr/>
            </a:pPr>
            <a:endParaRPr lang="fr-FR" sz="1400" dirty="0"/>
          </a:p>
          <a:p>
            <a:pPr>
              <a:defRPr/>
            </a:pPr>
            <a:endParaRPr lang="fr-FR" sz="1400" dirty="0"/>
          </a:p>
          <a:p>
            <a:pPr marL="0" indent="0" algn="ctr">
              <a:buFont typeface="Wingdings" panose="05000000000000000000" pitchFamily="2" charset="2"/>
              <a:buNone/>
              <a:defRPr/>
            </a:pPr>
            <a:r>
              <a:rPr lang="fr-FR" sz="1400" dirty="0"/>
              <a:t> </a:t>
            </a:r>
            <a:r>
              <a:rPr lang="fr-FR" sz="1400" b="1" dirty="0"/>
              <a:t>Les membres de plein droit</a:t>
            </a:r>
          </a:p>
          <a:p>
            <a:pPr>
              <a:defRPr/>
            </a:pPr>
            <a:r>
              <a:rPr lang="fr-FR" sz="1400" dirty="0" smtClean="0"/>
              <a:t>L’Etat </a:t>
            </a:r>
            <a:r>
              <a:rPr lang="fr-FR" sz="1400" dirty="0"/>
              <a:t>: qui préside</a:t>
            </a:r>
          </a:p>
          <a:p>
            <a:pPr>
              <a:defRPr/>
            </a:pPr>
            <a:r>
              <a:rPr lang="fr-FR" sz="1400" dirty="0" smtClean="0"/>
              <a:t>Le </a:t>
            </a:r>
            <a:r>
              <a:rPr lang="fr-FR" sz="1400" dirty="0"/>
              <a:t>Conseil Départemental</a:t>
            </a:r>
          </a:p>
          <a:p>
            <a:pPr>
              <a:defRPr/>
            </a:pPr>
            <a:r>
              <a:rPr lang="fr-FR" sz="1400" dirty="0" smtClean="0"/>
              <a:t>Les Missions Locales</a:t>
            </a:r>
            <a:endParaRPr lang="fr-FR" sz="1400" dirty="0"/>
          </a:p>
          <a:p>
            <a:pPr>
              <a:defRPr/>
            </a:pPr>
            <a:endParaRPr lang="fr-FR" sz="1400" dirty="0"/>
          </a:p>
          <a:p>
            <a:pPr>
              <a:defRPr/>
            </a:pPr>
            <a:endParaRPr lang="fr-FR" sz="1400" dirty="0"/>
          </a:p>
          <a:p>
            <a:pPr marL="0" indent="0" algn="ctr">
              <a:buFont typeface="Wingdings" panose="05000000000000000000" pitchFamily="2" charset="2"/>
              <a:buNone/>
              <a:defRPr/>
            </a:pPr>
            <a:r>
              <a:rPr lang="fr-FR" sz="1400" b="1" dirty="0"/>
              <a:t>Les membres désignés en fonction des spécificités du territoire</a:t>
            </a:r>
          </a:p>
          <a:p>
            <a:pPr>
              <a:defRPr/>
            </a:pPr>
            <a:r>
              <a:rPr lang="fr-FR" sz="1400" dirty="0" smtClean="0"/>
              <a:t>le </a:t>
            </a:r>
            <a:r>
              <a:rPr lang="fr-FR" sz="1400" dirty="0"/>
              <a:t>président du Conseil Régional d’Ile de France,</a:t>
            </a:r>
          </a:p>
          <a:p>
            <a:pPr>
              <a:defRPr/>
            </a:pPr>
            <a:r>
              <a:rPr lang="fr-FR" sz="1400" dirty="0"/>
              <a:t>le directeur régional adjoint, responsable de l’unité territoriale de </a:t>
            </a:r>
            <a:r>
              <a:rPr lang="fr-FR" sz="1400" dirty="0" smtClean="0"/>
              <a:t>Seine-et-Marne </a:t>
            </a:r>
            <a:r>
              <a:rPr lang="fr-FR" sz="1400" dirty="0"/>
              <a:t>de la direction régionale </a:t>
            </a:r>
            <a:r>
              <a:rPr lang="fr-FR" sz="1400" dirty="0" smtClean="0"/>
              <a:t>des </a:t>
            </a:r>
            <a:r>
              <a:rPr lang="fr-FR" sz="1400" dirty="0"/>
              <a:t>entreprises, de la concurrence, de la consommation du travail et de l’emploi (DIRECCTE) de </a:t>
            </a:r>
            <a:r>
              <a:rPr lang="fr-FR" sz="1400" dirty="0" smtClean="0"/>
              <a:t>Seine-et-Marne</a:t>
            </a:r>
            <a:r>
              <a:rPr lang="fr-FR" sz="1400" dirty="0"/>
              <a:t>,</a:t>
            </a:r>
          </a:p>
          <a:p>
            <a:pPr>
              <a:defRPr/>
            </a:pPr>
            <a:r>
              <a:rPr lang="fr-FR" sz="1400" dirty="0" smtClean="0"/>
              <a:t>le </a:t>
            </a:r>
            <a:r>
              <a:rPr lang="fr-FR" sz="1400" dirty="0"/>
              <a:t>directeur des services de l’éducation nationale (DASEN),</a:t>
            </a:r>
          </a:p>
          <a:p>
            <a:pPr>
              <a:defRPr/>
            </a:pPr>
            <a:r>
              <a:rPr lang="fr-FR" sz="1400" dirty="0" smtClean="0"/>
              <a:t>le </a:t>
            </a:r>
            <a:r>
              <a:rPr lang="fr-FR" sz="1400" dirty="0"/>
              <a:t>directeur du service pénitentiaire d’insertion et de probation (SPIP),</a:t>
            </a:r>
          </a:p>
          <a:p>
            <a:pPr>
              <a:defRPr/>
            </a:pPr>
            <a:r>
              <a:rPr lang="fr-FR" sz="1400" dirty="0" smtClean="0"/>
              <a:t>le </a:t>
            </a:r>
            <a:r>
              <a:rPr lang="fr-FR" sz="1400" dirty="0"/>
              <a:t>directeur de la protection judiciaire de la jeunesse (PJJ),</a:t>
            </a:r>
          </a:p>
          <a:p>
            <a:pPr>
              <a:defRPr/>
            </a:pPr>
            <a:r>
              <a:rPr lang="fr-FR" sz="1400" dirty="0" smtClean="0"/>
              <a:t>le </a:t>
            </a:r>
            <a:r>
              <a:rPr lang="fr-FR" sz="1400" dirty="0"/>
              <a:t>directeur de la direction départementale de la cohésion sociale (DDCS),</a:t>
            </a:r>
          </a:p>
          <a:p>
            <a:pPr>
              <a:defRPr/>
            </a:pPr>
            <a:r>
              <a:rPr lang="fr-FR" sz="1400" dirty="0" smtClean="0"/>
              <a:t>le </a:t>
            </a:r>
            <a:r>
              <a:rPr lang="fr-FR" sz="1400" dirty="0"/>
              <a:t>directeur </a:t>
            </a:r>
            <a:r>
              <a:rPr lang="fr-FR" sz="1400" dirty="0" smtClean="0"/>
              <a:t>territorial </a:t>
            </a:r>
            <a:r>
              <a:rPr lang="fr-FR" sz="1400" dirty="0"/>
              <a:t>de Pôle emploi,</a:t>
            </a:r>
          </a:p>
          <a:p>
            <a:pPr>
              <a:defRPr/>
            </a:pPr>
            <a:r>
              <a:rPr lang="fr-FR" sz="1400" dirty="0" smtClean="0"/>
              <a:t>le </a:t>
            </a:r>
            <a:r>
              <a:rPr lang="fr-FR" sz="1400" dirty="0"/>
              <a:t>directeur de la caisse </a:t>
            </a:r>
            <a:r>
              <a:rPr lang="fr-FR" sz="1400" dirty="0" smtClean="0"/>
              <a:t>d’allocations familiales </a:t>
            </a:r>
            <a:r>
              <a:rPr lang="fr-FR" sz="1400" dirty="0"/>
              <a:t>de </a:t>
            </a:r>
            <a:r>
              <a:rPr lang="fr-FR" sz="1400" dirty="0" smtClean="0"/>
              <a:t>Seine-et-Marne</a:t>
            </a:r>
            <a:r>
              <a:rPr lang="fr-FR" sz="1400" dirty="0"/>
              <a:t>,</a:t>
            </a:r>
          </a:p>
          <a:p>
            <a:pPr>
              <a:defRPr/>
            </a:pPr>
            <a:r>
              <a:rPr lang="fr-FR" sz="1400" dirty="0" smtClean="0"/>
              <a:t>le </a:t>
            </a:r>
            <a:r>
              <a:rPr lang="fr-FR" sz="1400" dirty="0"/>
              <a:t>président de l’union départementale des centres communaux d’action sociale (CCAS)</a:t>
            </a:r>
          </a:p>
          <a:p>
            <a:pPr>
              <a:defRPr/>
            </a:pPr>
            <a:endParaRPr lang="fr-FR" dirty="0"/>
          </a:p>
        </p:txBody>
      </p:sp>
      <p:sp>
        <p:nvSpPr>
          <p:cNvPr id="15363" name="Espace réservé du texte 2"/>
          <p:cNvSpPr>
            <a:spLocks noGrp="1"/>
          </p:cNvSpPr>
          <p:nvPr>
            <p:ph type="body" sz="quarter" idx="11"/>
          </p:nvPr>
        </p:nvSpPr>
        <p:spPr bwMode="auto">
          <a:xfrm>
            <a:off x="179388" y="246063"/>
            <a:ext cx="8713787" cy="5032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fr-FR" altLang="fr-FR" smtClean="0"/>
              <a:t>La commission départementale d’attribution et de suivi</a:t>
            </a:r>
          </a:p>
          <a:p>
            <a:endParaRPr lang="fr-FR" altLang="fr-FR" smtClean="0"/>
          </a:p>
        </p:txBody>
      </p:sp>
      <p:sp>
        <p:nvSpPr>
          <p:cNvPr id="15364" name="Espace réservé du numéro de diapositive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2400">
                <a:solidFill>
                  <a:schemeClr val="tx1"/>
                </a:solidFill>
                <a:latin typeface="Times New Roman" pitchFamily="18" charset="0"/>
                <a:cs typeface="Arial" charset="0"/>
              </a:defRPr>
            </a:lvl1pPr>
            <a:lvl2pPr marL="742950" indent="-285750" eaLnBrk="0" hangingPunct="0">
              <a:defRPr sz="2400">
                <a:solidFill>
                  <a:schemeClr val="tx1"/>
                </a:solidFill>
                <a:latin typeface="Times New Roman" pitchFamily="18" charset="0"/>
                <a:cs typeface="Arial" charset="0"/>
              </a:defRPr>
            </a:lvl2pPr>
            <a:lvl3pPr marL="1143000" indent="-228600" eaLnBrk="0" hangingPunct="0">
              <a:defRPr sz="2400">
                <a:solidFill>
                  <a:schemeClr val="tx1"/>
                </a:solidFill>
                <a:latin typeface="Times New Roman" pitchFamily="18" charset="0"/>
                <a:cs typeface="Arial" charset="0"/>
              </a:defRPr>
            </a:lvl3pPr>
            <a:lvl4pPr marL="1600200" indent="-228600" eaLnBrk="0" hangingPunct="0">
              <a:defRPr sz="2400">
                <a:solidFill>
                  <a:schemeClr val="tx1"/>
                </a:solidFill>
                <a:latin typeface="Times New Roman" pitchFamily="18" charset="0"/>
                <a:cs typeface="Arial" charset="0"/>
              </a:defRPr>
            </a:lvl4pPr>
            <a:lvl5pPr marL="2057400" indent="-228600" eaLnBrk="0" hangingPunct="0">
              <a:defRPr sz="2400">
                <a:solidFill>
                  <a:schemeClr val="tx1"/>
                </a:solidFill>
                <a:latin typeface="Times New Roman" pitchFamily="18" charset="0"/>
                <a:cs typeface="Arial" charset="0"/>
              </a:defRPr>
            </a:lvl5pPr>
            <a:lvl6pPr marL="2514600" indent="-228600" eaLnBrk="0" fontAlgn="base" hangingPunct="0">
              <a:spcBef>
                <a:spcPct val="0"/>
              </a:spcBef>
              <a:spcAft>
                <a:spcPct val="0"/>
              </a:spcAft>
              <a:defRPr sz="2400">
                <a:solidFill>
                  <a:schemeClr val="tx1"/>
                </a:solidFill>
                <a:latin typeface="Times New Roman" pitchFamily="18" charset="0"/>
                <a:cs typeface="Arial" charset="0"/>
              </a:defRPr>
            </a:lvl6pPr>
            <a:lvl7pPr marL="2971800" indent="-228600" eaLnBrk="0" fontAlgn="base" hangingPunct="0">
              <a:spcBef>
                <a:spcPct val="0"/>
              </a:spcBef>
              <a:spcAft>
                <a:spcPct val="0"/>
              </a:spcAft>
              <a:defRPr sz="2400">
                <a:solidFill>
                  <a:schemeClr val="tx1"/>
                </a:solidFill>
                <a:latin typeface="Times New Roman" pitchFamily="18" charset="0"/>
                <a:cs typeface="Arial" charset="0"/>
              </a:defRPr>
            </a:lvl7pPr>
            <a:lvl8pPr marL="3429000" indent="-228600" eaLnBrk="0" fontAlgn="base" hangingPunct="0">
              <a:spcBef>
                <a:spcPct val="0"/>
              </a:spcBef>
              <a:spcAft>
                <a:spcPct val="0"/>
              </a:spcAft>
              <a:defRPr sz="2400">
                <a:solidFill>
                  <a:schemeClr val="tx1"/>
                </a:solidFill>
                <a:latin typeface="Times New Roman" pitchFamily="18" charset="0"/>
                <a:cs typeface="Arial" charset="0"/>
              </a:defRPr>
            </a:lvl8pPr>
            <a:lvl9pPr marL="3886200" indent="-228600" eaLnBrk="0" fontAlgn="base" hangingPunct="0">
              <a:spcBef>
                <a:spcPct val="0"/>
              </a:spcBef>
              <a:spcAft>
                <a:spcPct val="0"/>
              </a:spcAft>
              <a:defRPr sz="2400">
                <a:solidFill>
                  <a:schemeClr val="tx1"/>
                </a:solidFill>
                <a:latin typeface="Times New Roman" pitchFamily="18" charset="0"/>
                <a:cs typeface="Arial" charset="0"/>
              </a:defRPr>
            </a:lvl9pPr>
          </a:lstStyle>
          <a:p>
            <a:pPr eaLnBrk="1" hangingPunct="1"/>
            <a:fld id="{77C71E07-09DE-414B-B1ED-9E6B0A6414C1}" type="slidenum">
              <a:rPr lang="fr-FR" altLang="fr-FR" sz="1400" smtClean="0">
                <a:latin typeface="Calibri" pitchFamily="34" charset="0"/>
                <a:cs typeface="Calibri" pitchFamily="34" charset="0"/>
              </a:rPr>
              <a:pPr eaLnBrk="1" hangingPunct="1"/>
              <a:t>9</a:t>
            </a:fld>
            <a:endParaRPr lang="fr-FR" altLang="fr-FR" sz="140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asque_présentation">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Resume xmlns="db60a36d-7504-444f-9352-b37f3e505a5e" xsi:nil="true"/>
    <DIRECCTE xmlns="62dd343e-2375-494d-b25f-85e9f0b099e1">Direccte Ile-de-France</DIRECCTE>
    <Auteur xmlns="62dd343e-2375-494d-b25f-85e9f0b099e1">
      <UserInfo>
        <DisplayName/>
        <AccountId xsi:nil="true"/>
        <AccountType/>
      </UserInfo>
    </Auteur>
    <Mots_x0020_Clefs xmlns="62dd343e-2375-494d-b25f-85e9f0b099e1" xsi:nil="true"/>
    <RubriqueNiv2 xmlns="62dd343e-2375-494d-b25f-85e9f0b099e1">Direction régionale</RubriqueNiv2>
    <RubriqueNiv3 xmlns="62dd343e-2375-494d-b25f-85e9f0b099e1">Communication</RubriqueNiv3>
    <Rubrique xmlns="62dd343e-2375-494d-b25f-85e9f0b099e1">Organisation et fonctionnement</Rubrique>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Direccte - Document" ma:contentTypeID="0x0101002B9C2962A44E47E49C985B3DB63656AE0075E4F0B1412F6B49AEFA34089AA80713" ma:contentTypeVersion="4" ma:contentTypeDescription="Document pour les portails de type Direccte" ma:contentTypeScope="" ma:versionID="af057e9adcf56009d95c8efeeb95cb3c">
  <xsd:schema xmlns:xsd="http://www.w3.org/2001/XMLSchema" xmlns:xs="http://www.w3.org/2001/XMLSchema" xmlns:p="http://schemas.microsoft.com/office/2006/metadata/properties" xmlns:ns2="62dd343e-2375-494d-b25f-85e9f0b099e1" xmlns:ns3="db60a36d-7504-444f-9352-b37f3e505a5e" targetNamespace="http://schemas.microsoft.com/office/2006/metadata/properties" ma:root="true" ma:fieldsID="aefa6f10d10e377c987dd64e63c101d8" ns2:_="" ns3:_="">
    <xsd:import namespace="62dd343e-2375-494d-b25f-85e9f0b099e1"/>
    <xsd:import namespace="db60a36d-7504-444f-9352-b37f3e505a5e"/>
    <xsd:element name="properties">
      <xsd:complexType>
        <xsd:sequence>
          <xsd:element name="documentManagement">
            <xsd:complexType>
              <xsd:all>
                <xsd:element ref="ns2:DIRECCTE" minOccurs="0"/>
                <xsd:element ref="ns2:Rubrique" minOccurs="0"/>
                <xsd:element ref="ns2:RubriqueNiv2" minOccurs="0"/>
                <xsd:element ref="ns2:RubriqueNiv3" minOccurs="0"/>
                <xsd:element ref="ns2:Auteur" minOccurs="0"/>
                <xsd:element ref="ns2:Mots_x0020_Clefs" minOccurs="0"/>
                <xsd:element ref="ns3:_dlc_DocId" minOccurs="0"/>
                <xsd:element ref="ns3:_dlc_DocIdUrl" minOccurs="0"/>
                <xsd:element ref="ns3:_dlc_DocIdPersistId" minOccurs="0"/>
                <xsd:element ref="ns3:Resu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dd343e-2375-494d-b25f-85e9f0b099e1" elementFormDefault="qualified">
    <xsd:import namespace="http://schemas.microsoft.com/office/2006/documentManagement/types"/>
    <xsd:import namespace="http://schemas.microsoft.com/office/infopath/2007/PartnerControls"/>
    <xsd:element name="DIRECCTE" ma:index="8" nillable="true" ma:displayName="DIRECCTE" ma:internalName="DIRECCTE">
      <xsd:simpleType>
        <xsd:restriction base="dms:Text">
          <xsd:maxLength value="255"/>
        </xsd:restriction>
      </xsd:simpleType>
    </xsd:element>
    <xsd:element name="Rubrique" ma:index="9" nillable="true" ma:displayName="Rubrique" ma:internalName="Rubrique">
      <xsd:simpleType>
        <xsd:restriction base="dms:Text">
          <xsd:maxLength value="255"/>
        </xsd:restriction>
      </xsd:simpleType>
    </xsd:element>
    <xsd:element name="RubriqueNiv2" ma:index="10" nillable="true" ma:displayName="Rubrique Niveau 2" ma:internalName="RubriqueNiv2">
      <xsd:simpleType>
        <xsd:restriction base="dms:Text">
          <xsd:maxLength value="255"/>
        </xsd:restriction>
      </xsd:simpleType>
    </xsd:element>
    <xsd:element name="RubriqueNiv3" ma:index="11" nillable="true" ma:displayName="Rubrique Niveau 3" ma:internalName="RubriqueNiv3">
      <xsd:simpleType>
        <xsd:restriction base="dms:Text">
          <xsd:maxLength value="255"/>
        </xsd:restriction>
      </xsd:simpleType>
    </xsd:element>
    <xsd:element name="Auteur" ma:index="12" nillable="true" ma:displayName="Auteur" ma:list="UserInfo" ma:SharePointGroup="0" ma:internalName="Auteu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ots_x0020_Clefs" ma:index="13" nillable="true" ma:displayName="Mots Clefs" ma:internalName="Mots_x0020_Clef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b60a36d-7504-444f-9352-b37f3e505a5e" elementFormDefault="qualified">
    <xsd:import namespace="http://schemas.microsoft.com/office/2006/documentManagement/types"/>
    <xsd:import namespace="http://schemas.microsoft.com/office/infopath/2007/PartnerControls"/>
    <xsd:element name="_dlc_DocId" ma:index="14" nillable="true" ma:displayName="Valeur d’ID de document" ma:description="Valeur de l’ID de document affecté à cet élément." ma:internalName="_dlc_DocId" ma:readOnly="true">
      <xsd:simpleType>
        <xsd:restriction base="dms:Text"/>
      </xsd:simpleType>
    </xsd:element>
    <xsd:element name="_dlc_DocIdUrl" ma:index="15" nillable="true" ma:displayName="ID de document" ma:description="Lien permanent vers ce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scription="Keep ID on add." ma:hidden="true" ma:internalName="_dlc_DocIdPersistId" ma:readOnly="true">
      <xsd:simpleType>
        <xsd:restriction base="dms:Boolean"/>
      </xsd:simpleType>
    </xsd:element>
    <xsd:element name="Resume" ma:index="17" nillable="true" ma:displayName="Résumé" ma:internalName="Resume">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LongProperties xmlns="http://schemas.microsoft.com/office/2006/metadata/longProperties"/>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2F6B1CF-E863-4659-A2F5-0081F15BBF2F}">
  <ds:schemaRefs>
    <ds:schemaRef ds:uri="http://schemas.microsoft.com/office/infopath/2007/PartnerControls"/>
    <ds:schemaRef ds:uri="db60a36d-7504-444f-9352-b37f3e505a5e"/>
    <ds:schemaRef ds:uri="62dd343e-2375-494d-b25f-85e9f0b099e1"/>
    <ds:schemaRef ds:uri="http://schemas.openxmlformats.org/package/2006/metadata/core-properties"/>
    <ds:schemaRef ds:uri="http://www.w3.org/XML/1998/namespace"/>
    <ds:schemaRef ds:uri="http://schemas.microsoft.com/office/2006/metadata/properties"/>
    <ds:schemaRef ds:uri="http://purl.org/dc/elements/1.1/"/>
    <ds:schemaRef ds:uri="http://schemas.microsoft.com/office/2006/documentManagement/types"/>
    <ds:schemaRef ds:uri="http://purl.org/dc/dcmitype/"/>
    <ds:schemaRef ds:uri="http://purl.org/dc/terms/"/>
  </ds:schemaRefs>
</ds:datastoreItem>
</file>

<file path=customXml/itemProps2.xml><?xml version="1.0" encoding="utf-8"?>
<ds:datastoreItem xmlns:ds="http://schemas.openxmlformats.org/officeDocument/2006/customXml" ds:itemID="{518387F5-A41F-4FA7-9AFD-2DEB87DDD934}">
  <ds:schemaRefs>
    <ds:schemaRef ds:uri="http://schemas.microsoft.com/sharepoint/events"/>
  </ds:schemaRefs>
</ds:datastoreItem>
</file>

<file path=customXml/itemProps3.xml><?xml version="1.0" encoding="utf-8"?>
<ds:datastoreItem xmlns:ds="http://schemas.openxmlformats.org/officeDocument/2006/customXml" ds:itemID="{66475CF5-F17D-4E11-A2E5-8AF3E9DBB9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2dd343e-2375-494d-b25f-85e9f0b099e1"/>
    <ds:schemaRef ds:uri="db60a36d-7504-444f-9352-b37f3e505a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54C77ADB-A546-4591-9CCD-FB3FDD29DD0A}">
  <ds:schemaRefs>
    <ds:schemaRef ds:uri="http://schemas.microsoft.com/office/2006/metadata/longProperties"/>
  </ds:schemaRefs>
</ds:datastoreItem>
</file>

<file path=customXml/itemProps5.xml><?xml version="1.0" encoding="utf-8"?>
<ds:datastoreItem xmlns:ds="http://schemas.openxmlformats.org/officeDocument/2006/customXml" ds:itemID="{88634088-CC39-43FC-B321-2781F716C1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Masque_powerpoint_Direccte</Template>
  <TotalTime>176</TotalTime>
  <Words>945</Words>
  <Application>Microsoft Office PowerPoint</Application>
  <PresentationFormat>Affichage à l'écran (4:3)</PresentationFormat>
  <Paragraphs>144</Paragraphs>
  <Slides>12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Calibri</vt:lpstr>
      <vt:lpstr>Times New Roman</vt:lpstr>
      <vt:lpstr>Wingdings</vt:lpstr>
      <vt:lpstr>Masque_présentation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Ministère du travail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Direccte Ile-de-France</dc:creator>
  <cp:lastModifiedBy>Amelie Christophe</cp:lastModifiedBy>
  <cp:revision>22</cp:revision>
  <cp:lastPrinted>2016-02-24T14:42:49Z</cp:lastPrinted>
  <dcterms:created xsi:type="dcterms:W3CDTF">2015-05-29T14:17:22Z</dcterms:created>
  <dcterms:modified xsi:type="dcterms:W3CDTF">2016-03-08T15:30:07Z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0x0101002B9C2962A44E47E49C985B3DB63656AE0075E4F0B1412F6B49AEFA34089AA80713</vt:lpwstr>
  </property>
  <property fmtid="{D5CDD505-2E9C-101B-9397-08002B2CF9AE}" pid="3" name="_dlc_DocIdItemGuid">
    <vt:lpwstr>c4863de5-2105-448e-b337-2fc23d7ffbdf</vt:lpwstr>
  </property>
  <property fmtid="{D5CDD505-2E9C-101B-9397-08002B2CF9AE}" pid="4" name="_dlc_DocId">
    <vt:lpwstr>IDFRANCE-337-216</vt:lpwstr>
  </property>
  <property fmtid="{D5CDD505-2E9C-101B-9397-08002B2CF9AE}" pid="5" name="_dlc_DocIdUrl">
    <vt:lpwstr>http://intranet.direccte.gouv.fr/idf/Organisation et fonctionnement/Direction régionale/communication/_layouts/DocIdRedir.aspx?ID=IDFRANCE-337-216, IDFRANCE-337-216</vt:lpwstr>
  </property>
</Properties>
</file>